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4"/>
  </p:sldMasterIdLst>
  <p:notesMasterIdLst>
    <p:notesMasterId r:id="rId29"/>
  </p:notesMasterIdLst>
  <p:handoutMasterIdLst>
    <p:handoutMasterId r:id="rId30"/>
  </p:handoutMasterIdLst>
  <p:sldIdLst>
    <p:sldId id="318" r:id="rId5"/>
    <p:sldId id="444" r:id="rId6"/>
    <p:sldId id="460" r:id="rId7"/>
    <p:sldId id="477" r:id="rId8"/>
    <p:sldId id="467" r:id="rId9"/>
    <p:sldId id="454" r:id="rId10"/>
    <p:sldId id="468" r:id="rId11"/>
    <p:sldId id="469" r:id="rId12"/>
    <p:sldId id="461" r:id="rId13"/>
    <p:sldId id="478" r:id="rId14"/>
    <p:sldId id="470" r:id="rId15"/>
    <p:sldId id="471" r:id="rId16"/>
    <p:sldId id="462" r:id="rId17"/>
    <p:sldId id="472" r:id="rId18"/>
    <p:sldId id="463" r:id="rId19"/>
    <p:sldId id="473" r:id="rId20"/>
    <p:sldId id="464" r:id="rId21"/>
    <p:sldId id="474" r:id="rId22"/>
    <p:sldId id="465" r:id="rId23"/>
    <p:sldId id="475" r:id="rId24"/>
    <p:sldId id="476" r:id="rId25"/>
    <p:sldId id="400" r:id="rId26"/>
    <p:sldId id="401" r:id="rId27"/>
    <p:sldId id="413"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418F7A83-203C-438D-AC4B-4873775A22F0}">
          <p14:sldIdLst>
            <p14:sldId id="318"/>
          </p14:sldIdLst>
        </p14:section>
        <p14:section name="Speaker Introduction" id="{CC910EFA-D272-4405-8C58-382F7BFB64E9}">
          <p14:sldIdLst>
            <p14:sldId id="444"/>
            <p14:sldId id="460"/>
            <p14:sldId id="477"/>
            <p14:sldId id="467"/>
            <p14:sldId id="454"/>
            <p14:sldId id="468"/>
            <p14:sldId id="469"/>
            <p14:sldId id="461"/>
            <p14:sldId id="478"/>
            <p14:sldId id="470"/>
            <p14:sldId id="471"/>
            <p14:sldId id="462"/>
            <p14:sldId id="472"/>
            <p14:sldId id="463"/>
            <p14:sldId id="473"/>
            <p14:sldId id="464"/>
            <p14:sldId id="474"/>
            <p14:sldId id="465"/>
            <p14:sldId id="475"/>
            <p14:sldId id="476"/>
          </p14:sldIdLst>
        </p14:section>
        <p14:section name="Closing Slide" id="{537B508E-A9BA-42FE-9E52-47CEF29A2654}">
          <p14:sldIdLst>
            <p14:sldId id="400"/>
            <p14:sldId id="401"/>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nny Perkins" initials="GP" lastIdx="1" clrIdx="0">
    <p:extLst>
      <p:ext uri="{19B8F6BF-5375-455C-9EA6-DF929625EA0E}">
        <p15:presenceInfo xmlns:p15="http://schemas.microsoft.com/office/powerpoint/2012/main" userId="S::Ginny.Perkins@blackbaud.me::56cdebde-e0ec-47b6-8fee-c5b54ab342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898A"/>
    <a:srgbClr val="000000"/>
    <a:srgbClr val="00B4F1"/>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FF8E5-472A-4DCA-A237-020AA8EE97AC}" v="6" dt="2019-05-09T16:57:07.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p:restoredTop sz="94830" autoAdjust="0"/>
  </p:normalViewPr>
  <p:slideViewPr>
    <p:cSldViewPr snapToGrid="0">
      <p:cViewPr varScale="1">
        <p:scale>
          <a:sx n="121" d="100"/>
          <a:sy n="121" d="100"/>
        </p:scale>
        <p:origin x="712"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5232" y="216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72AC07-7FD9-8B41-9F5B-5C016869F05B}"/>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051EAF-19E1-CE41-B2CB-0CFAE0AA87EC}"/>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8B528B3-D139-E343-B2E7-871E5A8990B9}" type="datetimeFigureOut">
              <a:rPr lang="en-US" smtClean="0"/>
              <a:t>8/17/20</a:t>
            </a:fld>
            <a:endParaRPr lang="en-US"/>
          </a:p>
        </p:txBody>
      </p:sp>
      <p:sp>
        <p:nvSpPr>
          <p:cNvPr id="4" name="Footer Placeholder 3">
            <a:extLst>
              <a:ext uri="{FF2B5EF4-FFF2-40B4-BE49-F238E27FC236}">
                <a16:creationId xmlns:a16="http://schemas.microsoft.com/office/drawing/2014/main" id="{FDE1E832-DF9C-B945-A094-4C98357A4777}"/>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D1F9E4-9109-9D4B-A92D-F5DBBF6FAEB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D9AB3DA-07CC-B546-9391-D6F749A08776}" type="slidenum">
              <a:rPr lang="en-US" smtClean="0"/>
              <a:t>‹#›</a:t>
            </a:fld>
            <a:endParaRPr lang="en-US"/>
          </a:p>
        </p:txBody>
      </p:sp>
    </p:spTree>
    <p:extLst>
      <p:ext uri="{BB962C8B-B14F-4D97-AF65-F5344CB8AC3E}">
        <p14:creationId xmlns:p14="http://schemas.microsoft.com/office/powerpoint/2010/main" val="2016485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596B2ED-CC74-4A26-B20C-79BE421A6286}" type="datetimeFigureOut">
              <a:rPr lang="en-US" smtClean="0"/>
              <a:t>8/17/20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FA37E7B-B4AE-4EC4-BDF7-E544FB643F80}" type="slidenum">
              <a:rPr lang="en-US" smtClean="0"/>
              <a:t>‹#›</a:t>
            </a:fld>
            <a:endParaRPr lang="en-US"/>
          </a:p>
        </p:txBody>
      </p:sp>
    </p:spTree>
    <p:extLst>
      <p:ext uri="{BB962C8B-B14F-4D97-AF65-F5344CB8AC3E}">
        <p14:creationId xmlns:p14="http://schemas.microsoft.com/office/powerpoint/2010/main" val="88815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1</a:t>
            </a:fld>
            <a:endParaRPr lang="en-US"/>
          </a:p>
        </p:txBody>
      </p:sp>
    </p:spTree>
    <p:extLst>
      <p:ext uri="{BB962C8B-B14F-4D97-AF65-F5344CB8AC3E}">
        <p14:creationId xmlns:p14="http://schemas.microsoft.com/office/powerpoint/2010/main" val="187690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2</a:t>
            </a:fld>
            <a:endParaRPr lang="en-US"/>
          </a:p>
        </p:txBody>
      </p:sp>
    </p:spTree>
    <p:extLst>
      <p:ext uri="{BB962C8B-B14F-4D97-AF65-F5344CB8AC3E}">
        <p14:creationId xmlns:p14="http://schemas.microsoft.com/office/powerpoint/2010/main" val="222300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10</a:t>
            </a:fld>
            <a:endParaRPr lang="en-US"/>
          </a:p>
        </p:txBody>
      </p:sp>
    </p:spTree>
    <p:extLst>
      <p:ext uri="{BB962C8B-B14F-4D97-AF65-F5344CB8AC3E}">
        <p14:creationId xmlns:p14="http://schemas.microsoft.com/office/powerpoint/2010/main" val="108322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18</a:t>
            </a:fld>
            <a:endParaRPr lang="en-US"/>
          </a:p>
        </p:txBody>
      </p:sp>
    </p:spTree>
    <p:extLst>
      <p:ext uri="{BB962C8B-B14F-4D97-AF65-F5344CB8AC3E}">
        <p14:creationId xmlns:p14="http://schemas.microsoft.com/office/powerpoint/2010/main" val="114811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24</a:t>
            </a:fld>
            <a:endParaRPr lang="en-US"/>
          </a:p>
        </p:txBody>
      </p:sp>
    </p:spTree>
    <p:extLst>
      <p:ext uri="{BB962C8B-B14F-4D97-AF65-F5344CB8AC3E}">
        <p14:creationId xmlns:p14="http://schemas.microsoft.com/office/powerpoint/2010/main" val="2215764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25.emf"/><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emf"/><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11.sv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5.sv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y Background Green Foo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E5B769-9B3D-EE4E-B3B8-8AE512954399}"/>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4" name="Graphic 3">
            <a:extLst>
              <a:ext uri="{FF2B5EF4-FFF2-40B4-BE49-F238E27FC236}">
                <a16:creationId xmlns:a16="http://schemas.microsoft.com/office/drawing/2014/main" id="{199425DF-0580-664D-BF1D-39D4AC6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8" name="Picture 15">
            <a:extLst>
              <a:ext uri="{FF2B5EF4-FFF2-40B4-BE49-F238E27FC236}">
                <a16:creationId xmlns:a16="http://schemas.microsoft.com/office/drawing/2014/main" id="{7DBC557E-95AA-C74A-AC49-86135790D9F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1008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Title, Multiple Presenters, Diff Company">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8" name="Picture Placeholder 13">
            <a:extLst>
              <a:ext uri="{FF2B5EF4-FFF2-40B4-BE49-F238E27FC236}">
                <a16:creationId xmlns:a16="http://schemas.microsoft.com/office/drawing/2014/main" id="{1B8A1902-4471-6B4E-B3D9-F846BEA777AF}"/>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1" name="Text Placeholder 19">
            <a:extLst>
              <a:ext uri="{FF2B5EF4-FFF2-40B4-BE49-F238E27FC236}">
                <a16:creationId xmlns:a16="http://schemas.microsoft.com/office/drawing/2014/main" id="{65D29B41-0C30-AF49-91C2-793B37EDD8F8}"/>
              </a:ext>
            </a:extLst>
          </p:cNvPr>
          <p:cNvSpPr>
            <a:spLocks noGrp="1"/>
          </p:cNvSpPr>
          <p:nvPr>
            <p:ph type="body" sz="quarter" idx="11" hasCustomPrompt="1"/>
          </p:nvPr>
        </p:nvSpPr>
        <p:spPr>
          <a:xfrm>
            <a:off x="1143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ONE</a:t>
            </a:r>
          </a:p>
        </p:txBody>
      </p:sp>
      <p:sp>
        <p:nvSpPr>
          <p:cNvPr id="12" name="Text Placeholder 21">
            <a:extLst>
              <a:ext uri="{FF2B5EF4-FFF2-40B4-BE49-F238E27FC236}">
                <a16:creationId xmlns:a16="http://schemas.microsoft.com/office/drawing/2014/main" id="{118621AC-20E3-DC4E-A218-2D9634049A5C}"/>
              </a:ext>
            </a:extLst>
          </p:cNvPr>
          <p:cNvSpPr>
            <a:spLocks noGrp="1"/>
          </p:cNvSpPr>
          <p:nvPr>
            <p:ph type="body" sz="quarter" idx="12" hasCustomPrompt="1"/>
          </p:nvPr>
        </p:nvSpPr>
        <p:spPr>
          <a:xfrm>
            <a:off x="1143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3" name="Text Placeholder 19">
            <a:extLst>
              <a:ext uri="{FF2B5EF4-FFF2-40B4-BE49-F238E27FC236}">
                <a16:creationId xmlns:a16="http://schemas.microsoft.com/office/drawing/2014/main" id="{DF0136ED-B4B4-664E-87D4-18BB9C1C79D7}"/>
              </a:ext>
            </a:extLst>
          </p:cNvPr>
          <p:cNvSpPr>
            <a:spLocks noGrp="1"/>
          </p:cNvSpPr>
          <p:nvPr>
            <p:ph type="body" sz="quarter" idx="20" hasCustomPrompt="1"/>
          </p:nvPr>
        </p:nvSpPr>
        <p:spPr>
          <a:xfrm>
            <a:off x="1143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TWO</a:t>
            </a:r>
          </a:p>
        </p:txBody>
      </p:sp>
      <p:sp>
        <p:nvSpPr>
          <p:cNvPr id="34" name="Text Placeholder 21">
            <a:extLst>
              <a:ext uri="{FF2B5EF4-FFF2-40B4-BE49-F238E27FC236}">
                <a16:creationId xmlns:a16="http://schemas.microsoft.com/office/drawing/2014/main" id="{B544E822-BC93-2D43-B248-8CA533920854}"/>
              </a:ext>
            </a:extLst>
          </p:cNvPr>
          <p:cNvSpPr>
            <a:spLocks noGrp="1"/>
          </p:cNvSpPr>
          <p:nvPr>
            <p:ph type="body" sz="quarter" idx="21" hasCustomPrompt="1"/>
          </p:nvPr>
        </p:nvSpPr>
        <p:spPr>
          <a:xfrm>
            <a:off x="1143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5" name="Text Placeholder 19">
            <a:extLst>
              <a:ext uri="{FF2B5EF4-FFF2-40B4-BE49-F238E27FC236}">
                <a16:creationId xmlns:a16="http://schemas.microsoft.com/office/drawing/2014/main" id="{B30DDF61-5333-2044-9D96-9141F72C8708}"/>
              </a:ext>
            </a:extLst>
          </p:cNvPr>
          <p:cNvSpPr>
            <a:spLocks noGrp="1"/>
          </p:cNvSpPr>
          <p:nvPr>
            <p:ph type="body" sz="quarter" idx="22" hasCustomPrompt="1"/>
          </p:nvPr>
        </p:nvSpPr>
        <p:spPr>
          <a:xfrm>
            <a:off x="5334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THREE</a:t>
            </a:r>
          </a:p>
        </p:txBody>
      </p:sp>
      <p:sp>
        <p:nvSpPr>
          <p:cNvPr id="36" name="Text Placeholder 21">
            <a:extLst>
              <a:ext uri="{FF2B5EF4-FFF2-40B4-BE49-F238E27FC236}">
                <a16:creationId xmlns:a16="http://schemas.microsoft.com/office/drawing/2014/main" id="{F7D9C197-7B48-1B42-A8D0-8C8BEE73AD31}"/>
              </a:ext>
            </a:extLst>
          </p:cNvPr>
          <p:cNvSpPr>
            <a:spLocks noGrp="1"/>
          </p:cNvSpPr>
          <p:nvPr>
            <p:ph type="body" sz="quarter" idx="23" hasCustomPrompt="1"/>
          </p:nvPr>
        </p:nvSpPr>
        <p:spPr>
          <a:xfrm>
            <a:off x="5334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7" name="Text Placeholder 19">
            <a:extLst>
              <a:ext uri="{FF2B5EF4-FFF2-40B4-BE49-F238E27FC236}">
                <a16:creationId xmlns:a16="http://schemas.microsoft.com/office/drawing/2014/main" id="{F079BA5E-2D82-AA49-9538-02195A3C1293}"/>
              </a:ext>
            </a:extLst>
          </p:cNvPr>
          <p:cNvSpPr>
            <a:spLocks noGrp="1"/>
          </p:cNvSpPr>
          <p:nvPr>
            <p:ph type="body" sz="quarter" idx="24" hasCustomPrompt="1"/>
          </p:nvPr>
        </p:nvSpPr>
        <p:spPr>
          <a:xfrm>
            <a:off x="5334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FOUR</a:t>
            </a:r>
          </a:p>
        </p:txBody>
      </p:sp>
      <p:sp>
        <p:nvSpPr>
          <p:cNvPr id="38" name="Text Placeholder 21">
            <a:extLst>
              <a:ext uri="{FF2B5EF4-FFF2-40B4-BE49-F238E27FC236}">
                <a16:creationId xmlns:a16="http://schemas.microsoft.com/office/drawing/2014/main" id="{4C1C9425-16BB-F84E-90F3-8EEAB389F026}"/>
              </a:ext>
            </a:extLst>
          </p:cNvPr>
          <p:cNvSpPr>
            <a:spLocks noGrp="1"/>
          </p:cNvSpPr>
          <p:nvPr>
            <p:ph type="body" sz="quarter" idx="25" hasCustomPrompt="1"/>
          </p:nvPr>
        </p:nvSpPr>
        <p:spPr>
          <a:xfrm>
            <a:off x="5334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9" name="Text Placeholder 16">
            <a:extLst>
              <a:ext uri="{FF2B5EF4-FFF2-40B4-BE49-F238E27FC236}">
                <a16:creationId xmlns:a16="http://schemas.microsoft.com/office/drawing/2014/main" id="{6D59F42A-DB6D-EF4C-8B25-D6827A803652}"/>
              </a:ext>
            </a:extLst>
          </p:cNvPr>
          <p:cNvSpPr>
            <a:spLocks noGrp="1"/>
          </p:cNvSpPr>
          <p:nvPr>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pic>
        <p:nvPicPr>
          <p:cNvPr id="23" name="Graphic 22">
            <a:extLst>
              <a:ext uri="{FF2B5EF4-FFF2-40B4-BE49-F238E27FC236}">
                <a16:creationId xmlns:a16="http://schemas.microsoft.com/office/drawing/2014/main" id="{98261B31-271A-5C42-9D6D-3266DB35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8" name="Rectangle 17">
            <a:extLst>
              <a:ext uri="{FF2B5EF4-FFF2-40B4-BE49-F238E27FC236}">
                <a16:creationId xmlns:a16="http://schemas.microsoft.com/office/drawing/2014/main" id="{C1A11642-A299-C645-9D58-BCBEDBF77E28}"/>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9" name="Picture 15">
            <a:extLst>
              <a:ext uri="{FF2B5EF4-FFF2-40B4-BE49-F238E27FC236}">
                <a16:creationId xmlns:a16="http://schemas.microsoft.com/office/drawing/2014/main" id="{289677C5-5976-C44D-B24A-72E99A282D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6" name="Graphic 25">
            <a:extLst>
              <a:ext uri="{FF2B5EF4-FFF2-40B4-BE49-F238E27FC236}">
                <a16:creationId xmlns:a16="http://schemas.microsoft.com/office/drawing/2014/main" id="{544E0FCD-EA29-5C4F-9B7E-2A39BC0F00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46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Title, Single Presenter">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8" name="Picture Placeholder 13">
            <a:extLst>
              <a:ext uri="{FF2B5EF4-FFF2-40B4-BE49-F238E27FC236}">
                <a16:creationId xmlns:a16="http://schemas.microsoft.com/office/drawing/2014/main" id="{F633B4EE-3893-BD41-9D83-DB4E0FB98443}"/>
              </a:ext>
            </a:extLst>
          </p:cNvPr>
          <p:cNvSpPr>
            <a:spLocks noGrp="1"/>
          </p:cNvSpPr>
          <p:nvPr>
            <p:ph type="pic" sz="quarter" idx="13" hasCustomPrompt="1"/>
          </p:nvPr>
        </p:nvSpPr>
        <p:spPr>
          <a:xfrm>
            <a:off x="0" y="72390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p:ph type="body" sz="quarter" idx="10" hasCustomPrompt="1"/>
          </p:nvPr>
        </p:nvSpPr>
        <p:spPr>
          <a:xfrm>
            <a:off x="1143000" y="761469"/>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19" name="Text Placeholder 19">
            <a:extLst>
              <a:ext uri="{FF2B5EF4-FFF2-40B4-BE49-F238E27FC236}">
                <a16:creationId xmlns:a16="http://schemas.microsoft.com/office/drawing/2014/main" id="{C23EC01C-C983-BE4C-AD6A-D6514B65F182}"/>
              </a:ext>
            </a:extLst>
          </p:cNvPr>
          <p:cNvSpPr>
            <a:spLocks noGrp="1"/>
          </p:cNvSpPr>
          <p:nvPr>
            <p:ph type="body" sz="quarter" idx="11" hasCustomPrompt="1"/>
          </p:nvPr>
        </p:nvSpPr>
        <p:spPr>
          <a:xfrm>
            <a:off x="1143000" y="3924300"/>
            <a:ext cx="7315200" cy="4572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SINGLE PRESENTER NAME</a:t>
            </a:r>
          </a:p>
        </p:txBody>
      </p:sp>
      <p:sp>
        <p:nvSpPr>
          <p:cNvPr id="21" name="Text Placeholder 21">
            <a:extLst>
              <a:ext uri="{FF2B5EF4-FFF2-40B4-BE49-F238E27FC236}">
                <a16:creationId xmlns:a16="http://schemas.microsoft.com/office/drawing/2014/main" id="{942928AF-F2DB-0343-96CC-83834F538FEE}"/>
              </a:ext>
            </a:extLst>
          </p:cNvPr>
          <p:cNvSpPr>
            <a:spLocks noGrp="1"/>
          </p:cNvSpPr>
          <p:nvPr>
            <p:ph type="body" sz="quarter" idx="12" hasCustomPrompt="1"/>
          </p:nvPr>
        </p:nvSpPr>
        <p:spPr>
          <a:xfrm>
            <a:off x="1143000" y="4563971"/>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Presenter Title Italicized, Title Case</a:t>
            </a:r>
          </a:p>
        </p:txBody>
      </p:sp>
      <p:sp>
        <p:nvSpPr>
          <p:cNvPr id="23" name="Text Placeholder 21">
            <a:extLst>
              <a:ext uri="{FF2B5EF4-FFF2-40B4-BE49-F238E27FC236}">
                <a16:creationId xmlns:a16="http://schemas.microsoft.com/office/drawing/2014/main" id="{5EA438F3-1394-3C41-B6BF-CDDC6EA2BF46}"/>
              </a:ext>
            </a:extLst>
          </p:cNvPr>
          <p:cNvSpPr>
            <a:spLocks noGrp="1"/>
          </p:cNvSpPr>
          <p:nvPr>
            <p:ph type="body" sz="quarter" idx="15" hasCustomPrompt="1"/>
          </p:nvPr>
        </p:nvSpPr>
        <p:spPr>
          <a:xfrm>
            <a:off x="1143000" y="4929473"/>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2" name="Graphic 21">
            <a:extLst>
              <a:ext uri="{FF2B5EF4-FFF2-40B4-BE49-F238E27FC236}">
                <a16:creationId xmlns:a16="http://schemas.microsoft.com/office/drawing/2014/main" id="{735429AF-DC26-7C49-9EF3-B04C68EC6E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3" name="Rectangle 12">
            <a:extLst>
              <a:ext uri="{FF2B5EF4-FFF2-40B4-BE49-F238E27FC236}">
                <a16:creationId xmlns:a16="http://schemas.microsoft.com/office/drawing/2014/main" id="{8E03C13C-7506-3143-935A-3F32588975B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3A1C399F-309C-4644-AD8E-D96C1D0717E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6" name="Graphic 25">
            <a:extLst>
              <a:ext uri="{FF2B5EF4-FFF2-40B4-BE49-F238E27FC236}">
                <a16:creationId xmlns:a16="http://schemas.microsoft.com/office/drawing/2014/main" id="{9E34D361-8AD9-DA49-B2EF-7783FAC391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788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4" orient="horz" pos="30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Title, Multiple Presenters">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8" name="Picture Placeholder 13">
            <a:extLst>
              <a:ext uri="{FF2B5EF4-FFF2-40B4-BE49-F238E27FC236}">
                <a16:creationId xmlns:a16="http://schemas.microsoft.com/office/drawing/2014/main" id="{95F41F84-0C51-DD45-98C6-D58EF68C1AF0}"/>
              </a:ext>
            </a:extLst>
          </p:cNvPr>
          <p:cNvSpPr>
            <a:spLocks noGrp="1"/>
          </p:cNvSpPr>
          <p:nvPr>
            <p:ph type="pic" sz="quarter" idx="13" hasCustomPrompt="1"/>
          </p:nvPr>
        </p:nvSpPr>
        <p:spPr>
          <a:xfrm>
            <a:off x="1758462" y="126289"/>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1" name="Text Placeholder 16">
            <a:extLst>
              <a:ext uri="{FF2B5EF4-FFF2-40B4-BE49-F238E27FC236}">
                <a16:creationId xmlns:a16="http://schemas.microsoft.com/office/drawing/2014/main" id="{562AB0E1-5461-D54D-813B-22E6D816259E}"/>
              </a:ext>
            </a:extLst>
          </p:cNvPr>
          <p:cNvSpPr>
            <a:spLocks noGrp="1"/>
          </p:cNvSpPr>
          <p:nvPr>
            <p:ph type="body" sz="quarter" idx="10" hasCustomPrompt="1"/>
          </p:nvPr>
        </p:nvSpPr>
        <p:spPr>
          <a:xfrm>
            <a:off x="1143000" y="838466"/>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19" name="Text Placeholder 19">
            <a:extLst>
              <a:ext uri="{FF2B5EF4-FFF2-40B4-BE49-F238E27FC236}">
                <a16:creationId xmlns:a16="http://schemas.microsoft.com/office/drawing/2014/main" id="{9FA6F515-502F-9545-8FD7-1D4E533F1774}"/>
              </a:ext>
            </a:extLst>
          </p:cNvPr>
          <p:cNvSpPr>
            <a:spLocks noGrp="1"/>
          </p:cNvSpPr>
          <p:nvPr>
            <p:ph type="body" sz="quarter" idx="11" hasCustomPrompt="1"/>
          </p:nvPr>
        </p:nvSpPr>
        <p:spPr>
          <a:xfrm>
            <a:off x="1143000" y="3886200"/>
            <a:ext cx="7620000" cy="3810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MULTIPLE PRESENTER NAMEs, separated by commas</a:t>
            </a:r>
          </a:p>
        </p:txBody>
      </p:sp>
      <p:sp>
        <p:nvSpPr>
          <p:cNvPr id="21" name="Text Placeholder 21">
            <a:extLst>
              <a:ext uri="{FF2B5EF4-FFF2-40B4-BE49-F238E27FC236}">
                <a16:creationId xmlns:a16="http://schemas.microsoft.com/office/drawing/2014/main" id="{D0C92FF0-5D57-C242-9D45-AB6C1CC66A9F}"/>
              </a:ext>
            </a:extLst>
          </p:cNvPr>
          <p:cNvSpPr>
            <a:spLocks noGrp="1"/>
          </p:cNvSpPr>
          <p:nvPr>
            <p:ph type="body" sz="quarter" idx="12" hasCustomPrompt="1"/>
          </p:nvPr>
        </p:nvSpPr>
        <p:spPr>
          <a:xfrm>
            <a:off x="1143000" y="4343400"/>
            <a:ext cx="7315200" cy="4572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16" name="Graphic 15">
            <a:extLst>
              <a:ext uri="{FF2B5EF4-FFF2-40B4-BE49-F238E27FC236}">
                <a16:creationId xmlns:a16="http://schemas.microsoft.com/office/drawing/2014/main" id="{F501E2B8-C8C7-8344-85C8-F0F4DBC159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2" name="Rectangle 11">
            <a:extLst>
              <a:ext uri="{FF2B5EF4-FFF2-40B4-BE49-F238E27FC236}">
                <a16:creationId xmlns:a16="http://schemas.microsoft.com/office/drawing/2014/main" id="{0FE356AE-F884-9341-B071-3D355712086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3" name="Picture 15">
            <a:extLst>
              <a:ext uri="{FF2B5EF4-FFF2-40B4-BE49-F238E27FC236}">
                <a16:creationId xmlns:a16="http://schemas.microsoft.com/office/drawing/2014/main" id="{E770B978-4616-CA4C-A7FA-6D865F43A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7" name="Graphic 16">
            <a:extLst>
              <a:ext uri="{FF2B5EF4-FFF2-40B4-BE49-F238E27FC236}">
                <a16:creationId xmlns:a16="http://schemas.microsoft.com/office/drawing/2014/main" id="{997766D3-24F7-1247-AD73-C8368FD9484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3197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BAE40"/>
          </p15:clr>
        </p15:guide>
        <p15:guide id="2" pos="720">
          <p15:clr>
            <a:srgbClr val="FBAE40"/>
          </p15:clr>
        </p15:guide>
        <p15:guide id="4" orient="horz"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ng Title, Multiple Presenters, Diff Companies">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3" name="Picture Placeholder 13">
            <a:extLst>
              <a:ext uri="{FF2B5EF4-FFF2-40B4-BE49-F238E27FC236}">
                <a16:creationId xmlns:a16="http://schemas.microsoft.com/office/drawing/2014/main" id="{F9B2FAC9-0948-9F4D-B3B9-1F5D231CE58B}"/>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27" name="Text Placeholder 16">
            <a:extLst>
              <a:ext uri="{FF2B5EF4-FFF2-40B4-BE49-F238E27FC236}">
                <a16:creationId xmlns:a16="http://schemas.microsoft.com/office/drawing/2014/main" id="{018462FB-5255-A246-B247-652DC6007C95}"/>
              </a:ext>
            </a:extLst>
          </p:cNvPr>
          <p:cNvSpPr>
            <a:spLocks noGrp="1"/>
          </p:cNvSpPr>
          <p:nvPr>
            <p:ph type="body" sz="quarter" idx="10" hasCustomPrompt="1"/>
          </p:nvPr>
        </p:nvSpPr>
        <p:spPr>
          <a:xfrm>
            <a:off x="1143000" y="799835"/>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28" name="Text Placeholder 19">
            <a:extLst>
              <a:ext uri="{FF2B5EF4-FFF2-40B4-BE49-F238E27FC236}">
                <a16:creationId xmlns:a16="http://schemas.microsoft.com/office/drawing/2014/main" id="{45E2B8EA-C7F0-9847-9E48-55A9ACCF0EBF}"/>
              </a:ext>
            </a:extLst>
          </p:cNvPr>
          <p:cNvSpPr>
            <a:spLocks noGrp="1"/>
          </p:cNvSpPr>
          <p:nvPr>
            <p:ph type="body" sz="quarter" idx="11" hasCustomPrompt="1"/>
          </p:nvPr>
        </p:nvSpPr>
        <p:spPr>
          <a:xfrm>
            <a:off x="1143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ONE</a:t>
            </a:r>
          </a:p>
        </p:txBody>
      </p:sp>
      <p:sp>
        <p:nvSpPr>
          <p:cNvPr id="29" name="Text Placeholder 21">
            <a:extLst>
              <a:ext uri="{FF2B5EF4-FFF2-40B4-BE49-F238E27FC236}">
                <a16:creationId xmlns:a16="http://schemas.microsoft.com/office/drawing/2014/main" id="{9877931E-1C4D-034B-82E0-AE5CC6728606}"/>
              </a:ext>
            </a:extLst>
          </p:cNvPr>
          <p:cNvSpPr>
            <a:spLocks noGrp="1"/>
          </p:cNvSpPr>
          <p:nvPr>
            <p:ph type="body" sz="quarter" idx="12" hasCustomPrompt="1"/>
          </p:nvPr>
        </p:nvSpPr>
        <p:spPr>
          <a:xfrm>
            <a:off x="1143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0" name="Text Placeholder 19">
            <a:extLst>
              <a:ext uri="{FF2B5EF4-FFF2-40B4-BE49-F238E27FC236}">
                <a16:creationId xmlns:a16="http://schemas.microsoft.com/office/drawing/2014/main" id="{2AF5C0F4-7DA2-3741-B9D9-23DAE23B1401}"/>
              </a:ext>
            </a:extLst>
          </p:cNvPr>
          <p:cNvSpPr>
            <a:spLocks noGrp="1"/>
          </p:cNvSpPr>
          <p:nvPr>
            <p:ph type="body" sz="quarter" idx="20" hasCustomPrompt="1"/>
          </p:nvPr>
        </p:nvSpPr>
        <p:spPr>
          <a:xfrm>
            <a:off x="1143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TWO</a:t>
            </a:r>
          </a:p>
        </p:txBody>
      </p:sp>
      <p:sp>
        <p:nvSpPr>
          <p:cNvPr id="31" name="Text Placeholder 21">
            <a:extLst>
              <a:ext uri="{FF2B5EF4-FFF2-40B4-BE49-F238E27FC236}">
                <a16:creationId xmlns:a16="http://schemas.microsoft.com/office/drawing/2014/main" id="{3A5E1ACD-8477-3B45-983E-ADB3F6D616A6}"/>
              </a:ext>
            </a:extLst>
          </p:cNvPr>
          <p:cNvSpPr>
            <a:spLocks noGrp="1"/>
          </p:cNvSpPr>
          <p:nvPr>
            <p:ph type="body" sz="quarter" idx="21" hasCustomPrompt="1"/>
          </p:nvPr>
        </p:nvSpPr>
        <p:spPr>
          <a:xfrm>
            <a:off x="1143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2" name="Text Placeholder 19">
            <a:extLst>
              <a:ext uri="{FF2B5EF4-FFF2-40B4-BE49-F238E27FC236}">
                <a16:creationId xmlns:a16="http://schemas.microsoft.com/office/drawing/2014/main" id="{031A57F1-A7D7-9446-92F6-84D88BBB7D8C}"/>
              </a:ext>
            </a:extLst>
          </p:cNvPr>
          <p:cNvSpPr>
            <a:spLocks noGrp="1"/>
          </p:cNvSpPr>
          <p:nvPr>
            <p:ph type="body" sz="quarter" idx="22" hasCustomPrompt="1"/>
          </p:nvPr>
        </p:nvSpPr>
        <p:spPr>
          <a:xfrm>
            <a:off x="54864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THREE</a:t>
            </a:r>
          </a:p>
        </p:txBody>
      </p:sp>
      <p:sp>
        <p:nvSpPr>
          <p:cNvPr id="33" name="Text Placeholder 21">
            <a:extLst>
              <a:ext uri="{FF2B5EF4-FFF2-40B4-BE49-F238E27FC236}">
                <a16:creationId xmlns:a16="http://schemas.microsoft.com/office/drawing/2014/main" id="{62418D13-DBB5-6B49-949D-8203C48CAF44}"/>
              </a:ext>
            </a:extLst>
          </p:cNvPr>
          <p:cNvSpPr>
            <a:spLocks noGrp="1"/>
          </p:cNvSpPr>
          <p:nvPr>
            <p:ph type="body" sz="quarter" idx="23" hasCustomPrompt="1"/>
          </p:nvPr>
        </p:nvSpPr>
        <p:spPr>
          <a:xfrm>
            <a:off x="54864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4" name="Text Placeholder 19">
            <a:extLst>
              <a:ext uri="{FF2B5EF4-FFF2-40B4-BE49-F238E27FC236}">
                <a16:creationId xmlns:a16="http://schemas.microsoft.com/office/drawing/2014/main" id="{1E0CC1AA-8A97-2B45-B655-D50A6C68CE3A}"/>
              </a:ext>
            </a:extLst>
          </p:cNvPr>
          <p:cNvSpPr>
            <a:spLocks noGrp="1"/>
          </p:cNvSpPr>
          <p:nvPr>
            <p:ph type="body" sz="quarter" idx="24" hasCustomPrompt="1"/>
          </p:nvPr>
        </p:nvSpPr>
        <p:spPr>
          <a:xfrm>
            <a:off x="54864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FOUR</a:t>
            </a:r>
          </a:p>
        </p:txBody>
      </p:sp>
      <p:sp>
        <p:nvSpPr>
          <p:cNvPr id="35" name="Text Placeholder 21">
            <a:extLst>
              <a:ext uri="{FF2B5EF4-FFF2-40B4-BE49-F238E27FC236}">
                <a16:creationId xmlns:a16="http://schemas.microsoft.com/office/drawing/2014/main" id="{35A44470-115C-AB41-9771-61833D9D0199}"/>
              </a:ext>
            </a:extLst>
          </p:cNvPr>
          <p:cNvSpPr>
            <a:spLocks noGrp="1"/>
          </p:cNvSpPr>
          <p:nvPr>
            <p:ph type="body" sz="quarter" idx="25" hasCustomPrompt="1"/>
          </p:nvPr>
        </p:nvSpPr>
        <p:spPr>
          <a:xfrm>
            <a:off x="54864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4" name="Graphic 23">
            <a:extLst>
              <a:ext uri="{FF2B5EF4-FFF2-40B4-BE49-F238E27FC236}">
                <a16:creationId xmlns:a16="http://schemas.microsoft.com/office/drawing/2014/main" id="{02E11B26-BFA4-EC46-A6AB-4B23FE0D20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8" name="Rectangle 17">
            <a:extLst>
              <a:ext uri="{FF2B5EF4-FFF2-40B4-BE49-F238E27FC236}">
                <a16:creationId xmlns:a16="http://schemas.microsoft.com/office/drawing/2014/main" id="{37520465-1E60-2D43-B95C-E6B5D45A1835}"/>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9" name="Picture 15">
            <a:extLst>
              <a:ext uri="{FF2B5EF4-FFF2-40B4-BE49-F238E27FC236}">
                <a16:creationId xmlns:a16="http://schemas.microsoft.com/office/drawing/2014/main" id="{32B17503-55F4-304E-B09B-94F8C651AF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36" name="Graphic 35">
            <a:extLst>
              <a:ext uri="{FF2B5EF4-FFF2-40B4-BE49-F238E27FC236}">
                <a16:creationId xmlns:a16="http://schemas.microsoft.com/office/drawing/2014/main" id="{BAEC6CCE-B95D-1F43-B0ED-1248B9E91C3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90489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BAE40"/>
          </p15:clr>
        </p15:guide>
        <p15:guide id="2" pos="720">
          <p15:clr>
            <a:srgbClr val="FBAE40"/>
          </p15:clr>
        </p15:guide>
        <p15:guide id="4" orient="horz"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Slide_Single Presen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84D288-525A-364F-B660-BFBEBEB1F63A}"/>
              </a:ext>
            </a:extLst>
          </p:cNvPr>
          <p:cNvSpPr>
            <a:spLocks noGrp="1"/>
          </p:cNvSpPr>
          <p:nvPr>
            <p:ph type="body" sz="quarter" idx="10" hasCustomPrompt="1"/>
          </p:nvPr>
        </p:nvSpPr>
        <p:spPr>
          <a:xfrm>
            <a:off x="6781800" y="838200"/>
            <a:ext cx="4800600" cy="457200"/>
          </a:xfrm>
          <a:prstGeom prst="rect">
            <a:avLst/>
          </a:prstGeom>
        </p:spPr>
        <p:txBody>
          <a:bodyPr/>
          <a:lstStyle>
            <a:lvl1pPr marL="0" indent="0" algn="l">
              <a:lnSpc>
                <a:spcPct val="100000"/>
              </a:lnSpc>
              <a:buFontTx/>
              <a:buNone/>
              <a:defRPr sz="28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38" name="Text Placeholder 36">
            <a:extLst>
              <a:ext uri="{FF2B5EF4-FFF2-40B4-BE49-F238E27FC236}">
                <a16:creationId xmlns:a16="http://schemas.microsoft.com/office/drawing/2014/main" id="{B92545CA-0F1F-0244-8C6C-A728C02A5FD1}"/>
              </a:ext>
            </a:extLst>
          </p:cNvPr>
          <p:cNvSpPr>
            <a:spLocks noGrp="1"/>
          </p:cNvSpPr>
          <p:nvPr>
            <p:ph type="body" sz="quarter" idx="11" hasCustomPrompt="1"/>
          </p:nvPr>
        </p:nvSpPr>
        <p:spPr>
          <a:xfrm>
            <a:off x="5029200" y="2908005"/>
            <a:ext cx="1752600"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59" name="Picture Placeholder 58">
            <a:extLst>
              <a:ext uri="{FF2B5EF4-FFF2-40B4-BE49-F238E27FC236}">
                <a16:creationId xmlns:a16="http://schemas.microsoft.com/office/drawing/2014/main" id="{EDE96775-D572-CC4E-9EAB-14CF53826571}"/>
              </a:ext>
            </a:extLst>
          </p:cNvPr>
          <p:cNvSpPr>
            <a:spLocks noGrp="1"/>
          </p:cNvSpPr>
          <p:nvPr>
            <p:ph type="pic" sz="quarter" idx="22" hasCustomPrompt="1"/>
          </p:nvPr>
        </p:nvSpPr>
        <p:spPr>
          <a:xfrm>
            <a:off x="1219200" y="1295400"/>
            <a:ext cx="3048000" cy="3048000"/>
          </a:xfrm>
          <a:prstGeom prst="ellipse">
            <a:avLst/>
          </a:prstGeom>
          <a:noFill/>
        </p:spPr>
        <p:txBody>
          <a:bodyPr/>
          <a:lstStyle>
            <a:lvl1pPr marL="0" indent="0" algn="ctr">
              <a:buFontTx/>
              <a:buNone/>
              <a:defRPr sz="1600" b="1"/>
            </a:lvl1pPr>
          </a:lstStyle>
          <a:p>
            <a:r>
              <a:rPr lang="en-US" dirty="0"/>
              <a:t>Insert/Drag Your Picture Here</a:t>
            </a:r>
          </a:p>
        </p:txBody>
      </p:sp>
      <p:sp>
        <p:nvSpPr>
          <p:cNvPr id="56" name="Text Placeholder 36">
            <a:extLst>
              <a:ext uri="{FF2B5EF4-FFF2-40B4-BE49-F238E27FC236}">
                <a16:creationId xmlns:a16="http://schemas.microsoft.com/office/drawing/2014/main" id="{A4412B82-5085-E54F-AEFD-0646E8503398}"/>
              </a:ext>
            </a:extLst>
          </p:cNvPr>
          <p:cNvSpPr>
            <a:spLocks noGrp="1"/>
          </p:cNvSpPr>
          <p:nvPr>
            <p:ph type="body" sz="quarter" idx="23" hasCustomPrompt="1"/>
          </p:nvPr>
        </p:nvSpPr>
        <p:spPr>
          <a:xfrm>
            <a:off x="6781799" y="1295400"/>
            <a:ext cx="4800599" cy="381000"/>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33" name="TextBox 32">
            <a:extLst>
              <a:ext uri="{FF2B5EF4-FFF2-40B4-BE49-F238E27FC236}">
                <a16:creationId xmlns:a16="http://schemas.microsoft.com/office/drawing/2014/main" id="{52ABEE42-9F23-9A4E-8BD2-7108A2167694}"/>
              </a:ext>
            </a:extLst>
          </p:cNvPr>
          <p:cNvSpPr txBox="1"/>
          <p:nvPr userDrawn="1"/>
        </p:nvSpPr>
        <p:spPr>
          <a:xfrm>
            <a:off x="5029201" y="3444063"/>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34" name="Text Placeholder 36">
            <a:extLst>
              <a:ext uri="{FF2B5EF4-FFF2-40B4-BE49-F238E27FC236}">
                <a16:creationId xmlns:a16="http://schemas.microsoft.com/office/drawing/2014/main" id="{4B361B3A-6658-8940-A276-78DAFF692BF6}"/>
              </a:ext>
            </a:extLst>
          </p:cNvPr>
          <p:cNvSpPr>
            <a:spLocks noGrp="1"/>
          </p:cNvSpPr>
          <p:nvPr>
            <p:ph type="body" sz="quarter" idx="24" hasCustomPrompt="1"/>
          </p:nvPr>
        </p:nvSpPr>
        <p:spPr>
          <a:xfrm>
            <a:off x="5029200" y="3672663"/>
            <a:ext cx="2941675"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35" name="Text Placeholder 36">
            <a:extLst>
              <a:ext uri="{FF2B5EF4-FFF2-40B4-BE49-F238E27FC236}">
                <a16:creationId xmlns:a16="http://schemas.microsoft.com/office/drawing/2014/main" id="{6AB7CF9C-3D5B-5145-94E8-BC855E45511E}"/>
              </a:ext>
            </a:extLst>
          </p:cNvPr>
          <p:cNvSpPr>
            <a:spLocks noGrp="1"/>
          </p:cNvSpPr>
          <p:nvPr>
            <p:ph type="body" sz="quarter" idx="25" hasCustomPrompt="1"/>
          </p:nvPr>
        </p:nvSpPr>
        <p:spPr>
          <a:xfrm>
            <a:off x="5029200" y="4441032"/>
            <a:ext cx="6096000" cy="213360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1800" b="0" kern="1200" dirty="0">
                <a:solidFill>
                  <a:schemeClr val="tx2"/>
                </a:solidFill>
                <a:latin typeface="+mn-lt"/>
                <a:ea typeface="+mn-ea"/>
                <a:cs typeface="Aria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marL="0" lvl="0" indent="0" algn="l" defTabSz="457189" rtl="0" fontAlgn="base">
              <a:lnSpc>
                <a:spcPct val="100000"/>
              </a:lnSpc>
              <a:spcBef>
                <a:spcPts val="1600"/>
              </a:spcBef>
              <a:spcAft>
                <a:spcPct val="0"/>
              </a:spcAft>
              <a:buSzPct val="90000"/>
              <a:buFontTx/>
              <a:buNone/>
            </a:pPr>
            <a:r>
              <a:rPr lang="en-US" dirty="0"/>
              <a:t>Here is where you would include some personal points about yourself and list your personal connection to the philanthropic community (perhaps an interest you have or a favorite experience). This portion is meant to tell the audience a little bit more about who you are.</a:t>
            </a:r>
          </a:p>
        </p:txBody>
      </p:sp>
      <p:sp>
        <p:nvSpPr>
          <p:cNvPr id="26" name="TextBox 25">
            <a:extLst>
              <a:ext uri="{FF2B5EF4-FFF2-40B4-BE49-F238E27FC236}">
                <a16:creationId xmlns:a16="http://schemas.microsoft.com/office/drawing/2014/main" id="{2989EDEB-4ABD-C641-9F56-BDDC3C3E338B}"/>
              </a:ext>
            </a:extLst>
          </p:cNvPr>
          <p:cNvSpPr txBox="1"/>
          <p:nvPr userDrawn="1"/>
        </p:nvSpPr>
        <p:spPr>
          <a:xfrm>
            <a:off x="5029200" y="1885674"/>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27" name="Text Placeholder 36">
            <a:extLst>
              <a:ext uri="{FF2B5EF4-FFF2-40B4-BE49-F238E27FC236}">
                <a16:creationId xmlns:a16="http://schemas.microsoft.com/office/drawing/2014/main" id="{F85DE4CD-D973-7F43-84E7-28844027E2EF}"/>
              </a:ext>
            </a:extLst>
          </p:cNvPr>
          <p:cNvSpPr>
            <a:spLocks noGrp="1"/>
          </p:cNvSpPr>
          <p:nvPr>
            <p:ph type="body" sz="quarter" idx="26" hasCustomPrompt="1"/>
          </p:nvPr>
        </p:nvSpPr>
        <p:spPr>
          <a:xfrm>
            <a:off x="5029200" y="2114274"/>
            <a:ext cx="5334000"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pic>
        <p:nvPicPr>
          <p:cNvPr id="21" name="Graphic 20">
            <a:extLst>
              <a:ext uri="{FF2B5EF4-FFF2-40B4-BE49-F238E27FC236}">
                <a16:creationId xmlns:a16="http://schemas.microsoft.com/office/drawing/2014/main" id="{2CDE1378-902B-5740-B8AE-B82186156F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0" y="4343400"/>
            <a:ext cx="1676400" cy="1676400"/>
          </a:xfrm>
          <a:prstGeom prst="rect">
            <a:avLst/>
          </a:prstGeom>
        </p:spPr>
      </p:pic>
      <p:pic>
        <p:nvPicPr>
          <p:cNvPr id="24" name="Graphic 23">
            <a:extLst>
              <a:ext uri="{FF2B5EF4-FFF2-40B4-BE49-F238E27FC236}">
                <a16:creationId xmlns:a16="http://schemas.microsoft.com/office/drawing/2014/main" id="{B0605320-6D92-5249-B7E7-5BB9F16672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29200" y="838200"/>
            <a:ext cx="1676400" cy="876300"/>
          </a:xfrm>
          <a:prstGeom prst="rect">
            <a:avLst/>
          </a:prstGeom>
        </p:spPr>
      </p:pic>
      <p:sp>
        <p:nvSpPr>
          <p:cNvPr id="39" name="TextBox 38">
            <a:extLst>
              <a:ext uri="{FF2B5EF4-FFF2-40B4-BE49-F238E27FC236}">
                <a16:creationId xmlns:a16="http://schemas.microsoft.com/office/drawing/2014/main" id="{01F81DF6-356B-894B-8128-B5CA2D782ED8}"/>
              </a:ext>
            </a:extLst>
          </p:cNvPr>
          <p:cNvSpPr txBox="1"/>
          <p:nvPr userDrawn="1"/>
        </p:nvSpPr>
        <p:spPr>
          <a:xfrm>
            <a:off x="5029200" y="4212432"/>
            <a:ext cx="2743200" cy="307777"/>
          </a:xfrm>
          <a:prstGeom prst="rect">
            <a:avLst/>
          </a:prstGeom>
          <a:noFill/>
        </p:spPr>
        <p:txBody>
          <a:bodyPr wrap="square" rtlCol="0">
            <a:spAutoFit/>
          </a:bodyPr>
          <a:lstStyle/>
          <a:p>
            <a:pPr algn="l"/>
            <a:r>
              <a:rPr lang="en-US" sz="1400" b="1" dirty="0">
                <a:solidFill>
                  <a:schemeClr val="accent1"/>
                </a:solidFill>
              </a:rPr>
              <a:t>ABOUT ME</a:t>
            </a:r>
          </a:p>
        </p:txBody>
      </p:sp>
      <p:sp>
        <p:nvSpPr>
          <p:cNvPr id="18" name="Rectangle 17">
            <a:extLst>
              <a:ext uri="{FF2B5EF4-FFF2-40B4-BE49-F238E27FC236}">
                <a16:creationId xmlns:a16="http://schemas.microsoft.com/office/drawing/2014/main" id="{74D5D59B-DB74-6C48-AC9B-835A99C37F3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0" name="Graphic 19">
            <a:extLst>
              <a:ext uri="{FF2B5EF4-FFF2-40B4-BE49-F238E27FC236}">
                <a16:creationId xmlns:a16="http://schemas.microsoft.com/office/drawing/2014/main" id="{5E4F3201-DAC2-474C-B98F-D5702845CAD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5" y="6632937"/>
            <a:ext cx="3056962" cy="177215"/>
          </a:xfrm>
          <a:prstGeom prst="rect">
            <a:avLst/>
          </a:prstGeom>
        </p:spPr>
      </p:pic>
      <p:pic>
        <p:nvPicPr>
          <p:cNvPr id="22" name="Picture 15">
            <a:extLst>
              <a:ext uri="{FF2B5EF4-FFF2-40B4-BE49-F238E27FC236}">
                <a16:creationId xmlns:a16="http://schemas.microsoft.com/office/drawing/2014/main" id="{F5C46C4C-D237-4E4E-B850-6FC6E48D395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2966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Slide_2 Presenters">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E4A2D878-77B4-CB4C-B5C0-8E552275F3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7723" y="1254370"/>
            <a:ext cx="1676400" cy="876300"/>
          </a:xfrm>
          <a:prstGeom prst="rect">
            <a:avLst/>
          </a:prstGeom>
        </p:spPr>
      </p:pic>
      <p:sp>
        <p:nvSpPr>
          <p:cNvPr id="82" name="Picture Placeholder 58">
            <a:extLst>
              <a:ext uri="{FF2B5EF4-FFF2-40B4-BE49-F238E27FC236}">
                <a16:creationId xmlns:a16="http://schemas.microsoft.com/office/drawing/2014/main" id="{3CB9BE25-DD96-EF46-BF48-F8A207E4D702}"/>
              </a:ext>
            </a:extLst>
          </p:cNvPr>
          <p:cNvSpPr>
            <a:spLocks noGrp="1"/>
          </p:cNvSpPr>
          <p:nvPr>
            <p:ph type="pic" sz="quarter" idx="41" hasCustomPrompt="1"/>
          </p:nvPr>
        </p:nvSpPr>
        <p:spPr>
          <a:xfrm>
            <a:off x="6400800" y="272711"/>
            <a:ext cx="2362200" cy="2362200"/>
          </a:xfrm>
          <a:prstGeom prst="ellipse">
            <a:avLst/>
          </a:prstGeom>
          <a:noFill/>
        </p:spPr>
        <p:txBody>
          <a:bodyPr/>
          <a:lstStyle>
            <a:lvl1pPr marL="0" indent="0" algn="ctr">
              <a:buFontTx/>
              <a:buNone/>
              <a:defRPr sz="1600" b="1"/>
            </a:lvl1pPr>
          </a:lstStyle>
          <a:p>
            <a:r>
              <a:rPr lang="en-US" dirty="0"/>
              <a:t>Insert/Drag Presenter Picture Here</a:t>
            </a:r>
          </a:p>
        </p:txBody>
      </p:sp>
      <p:sp>
        <p:nvSpPr>
          <p:cNvPr id="85" name="TextBox 84">
            <a:extLst>
              <a:ext uri="{FF2B5EF4-FFF2-40B4-BE49-F238E27FC236}">
                <a16:creationId xmlns:a16="http://schemas.microsoft.com/office/drawing/2014/main" id="{82C3D62B-4D05-184C-86B5-C7947D77011E}"/>
              </a:ext>
            </a:extLst>
          </p:cNvPr>
          <p:cNvSpPr txBox="1"/>
          <p:nvPr userDrawn="1"/>
        </p:nvSpPr>
        <p:spPr>
          <a:xfrm>
            <a:off x="6553199" y="4902328"/>
            <a:ext cx="2408275" cy="307777"/>
          </a:xfrm>
          <a:prstGeom prst="rect">
            <a:avLst/>
          </a:prstGeom>
          <a:noFill/>
        </p:spPr>
        <p:txBody>
          <a:bodyPr wrap="square" rtlCol="0">
            <a:spAutoFit/>
          </a:bodyPr>
          <a:lstStyle/>
          <a:p>
            <a:pPr algn="l"/>
            <a:r>
              <a:rPr lang="en-US" sz="1400" b="1" dirty="0">
                <a:solidFill>
                  <a:schemeClr val="accent1"/>
                </a:solidFill>
              </a:rPr>
              <a:t>HOMETOWN</a:t>
            </a:r>
          </a:p>
        </p:txBody>
      </p:sp>
      <p:sp>
        <p:nvSpPr>
          <p:cNvPr id="86" name="Text Placeholder 36">
            <a:extLst>
              <a:ext uri="{FF2B5EF4-FFF2-40B4-BE49-F238E27FC236}">
                <a16:creationId xmlns:a16="http://schemas.microsoft.com/office/drawing/2014/main" id="{058C0C53-2CD6-4042-A7C8-91AB669E03ED}"/>
              </a:ext>
            </a:extLst>
          </p:cNvPr>
          <p:cNvSpPr>
            <a:spLocks noGrp="1"/>
          </p:cNvSpPr>
          <p:nvPr>
            <p:ph type="body" sz="quarter" idx="43" hasCustomPrompt="1"/>
          </p:nvPr>
        </p:nvSpPr>
        <p:spPr>
          <a:xfrm>
            <a:off x="6553198" y="5105528"/>
            <a:ext cx="2738476"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87" name="TextBox 86">
            <a:extLst>
              <a:ext uri="{FF2B5EF4-FFF2-40B4-BE49-F238E27FC236}">
                <a16:creationId xmlns:a16="http://schemas.microsoft.com/office/drawing/2014/main" id="{8BC3E7F5-6A2D-C44C-90C9-9A6CA1EFEB0A}"/>
              </a:ext>
            </a:extLst>
          </p:cNvPr>
          <p:cNvSpPr txBox="1"/>
          <p:nvPr userDrawn="1"/>
        </p:nvSpPr>
        <p:spPr>
          <a:xfrm>
            <a:off x="6553200" y="3658402"/>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88" name="Text Placeholder 36">
            <a:extLst>
              <a:ext uri="{FF2B5EF4-FFF2-40B4-BE49-F238E27FC236}">
                <a16:creationId xmlns:a16="http://schemas.microsoft.com/office/drawing/2014/main" id="{AC28CEC8-8796-C94A-9CF6-75B4FBF162D5}"/>
              </a:ext>
            </a:extLst>
          </p:cNvPr>
          <p:cNvSpPr>
            <a:spLocks noGrp="1"/>
          </p:cNvSpPr>
          <p:nvPr>
            <p:ph type="body" sz="quarter" idx="44" hasCustomPrompt="1"/>
          </p:nvPr>
        </p:nvSpPr>
        <p:spPr>
          <a:xfrm>
            <a:off x="6553200" y="3855252"/>
            <a:ext cx="4800600"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sp>
        <p:nvSpPr>
          <p:cNvPr id="89" name="Text Placeholder 36">
            <a:extLst>
              <a:ext uri="{FF2B5EF4-FFF2-40B4-BE49-F238E27FC236}">
                <a16:creationId xmlns:a16="http://schemas.microsoft.com/office/drawing/2014/main" id="{C52BD408-97C5-2A47-8070-26FD12D76033}"/>
              </a:ext>
            </a:extLst>
          </p:cNvPr>
          <p:cNvSpPr>
            <a:spLocks noGrp="1"/>
          </p:cNvSpPr>
          <p:nvPr>
            <p:ph type="body" sz="quarter" idx="45" hasCustomPrompt="1"/>
          </p:nvPr>
        </p:nvSpPr>
        <p:spPr>
          <a:xfrm>
            <a:off x="6553200" y="2808472"/>
            <a:ext cx="480060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90" name="Text Placeholder 36">
            <a:extLst>
              <a:ext uri="{FF2B5EF4-FFF2-40B4-BE49-F238E27FC236}">
                <a16:creationId xmlns:a16="http://schemas.microsoft.com/office/drawing/2014/main" id="{858B1457-D469-4E49-9979-15F2F0DC23F7}"/>
              </a:ext>
            </a:extLst>
          </p:cNvPr>
          <p:cNvSpPr>
            <a:spLocks noGrp="1"/>
          </p:cNvSpPr>
          <p:nvPr>
            <p:ph type="body" sz="quarter" idx="46" hasCustomPrompt="1"/>
          </p:nvPr>
        </p:nvSpPr>
        <p:spPr>
          <a:xfrm>
            <a:off x="6553199" y="3265671"/>
            <a:ext cx="4808415" cy="331666"/>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91" name="TextBox 90">
            <a:extLst>
              <a:ext uri="{FF2B5EF4-FFF2-40B4-BE49-F238E27FC236}">
                <a16:creationId xmlns:a16="http://schemas.microsoft.com/office/drawing/2014/main" id="{BDAB64CB-BAFD-B347-AE4E-1B2AF6D53376}"/>
              </a:ext>
            </a:extLst>
          </p:cNvPr>
          <p:cNvSpPr txBox="1"/>
          <p:nvPr userDrawn="1"/>
        </p:nvSpPr>
        <p:spPr>
          <a:xfrm>
            <a:off x="6553200" y="5536436"/>
            <a:ext cx="1752600" cy="307777"/>
          </a:xfrm>
          <a:prstGeom prst="rect">
            <a:avLst/>
          </a:prstGeom>
          <a:noFill/>
        </p:spPr>
        <p:txBody>
          <a:bodyPr wrap="square" rtlCol="0">
            <a:spAutoFit/>
          </a:bodyPr>
          <a:lstStyle/>
          <a:p>
            <a:pPr algn="l"/>
            <a:r>
              <a:rPr lang="en-US" sz="1400" b="1" dirty="0">
                <a:solidFill>
                  <a:schemeClr val="accent1"/>
                </a:solidFill>
              </a:rPr>
              <a:t>I BELIEVE</a:t>
            </a:r>
          </a:p>
        </p:txBody>
      </p:sp>
      <p:sp>
        <p:nvSpPr>
          <p:cNvPr id="92" name="Text Placeholder 36">
            <a:extLst>
              <a:ext uri="{FF2B5EF4-FFF2-40B4-BE49-F238E27FC236}">
                <a16:creationId xmlns:a16="http://schemas.microsoft.com/office/drawing/2014/main" id="{D6B1EDB1-0158-D242-AE3B-65E277162FFA}"/>
              </a:ext>
            </a:extLst>
          </p:cNvPr>
          <p:cNvSpPr>
            <a:spLocks noGrp="1"/>
          </p:cNvSpPr>
          <p:nvPr>
            <p:ph type="body" sz="quarter" idx="47" hasCustomPrompt="1"/>
          </p:nvPr>
        </p:nvSpPr>
        <p:spPr>
          <a:xfrm>
            <a:off x="6553200" y="5741101"/>
            <a:ext cx="4800600" cy="646561"/>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 short personal life motto</a:t>
            </a:r>
          </a:p>
        </p:txBody>
      </p:sp>
      <p:sp>
        <p:nvSpPr>
          <p:cNvPr id="93" name="Picture Placeholder 58">
            <a:extLst>
              <a:ext uri="{FF2B5EF4-FFF2-40B4-BE49-F238E27FC236}">
                <a16:creationId xmlns:a16="http://schemas.microsoft.com/office/drawing/2014/main" id="{04B71964-E892-4141-ADEE-6B117328C0DC}"/>
              </a:ext>
            </a:extLst>
          </p:cNvPr>
          <p:cNvSpPr>
            <a:spLocks noGrp="1"/>
          </p:cNvSpPr>
          <p:nvPr>
            <p:ph type="pic" sz="quarter" idx="48" hasCustomPrompt="1"/>
          </p:nvPr>
        </p:nvSpPr>
        <p:spPr>
          <a:xfrm>
            <a:off x="838200" y="272711"/>
            <a:ext cx="2362200" cy="2362200"/>
          </a:xfrm>
          <a:prstGeom prst="ellipse">
            <a:avLst/>
          </a:prstGeom>
          <a:noFill/>
        </p:spPr>
        <p:txBody>
          <a:bodyPr/>
          <a:lstStyle>
            <a:lvl1pPr marL="0" indent="0" algn="ctr">
              <a:buFontTx/>
              <a:buNone/>
              <a:defRPr sz="1600" b="1"/>
            </a:lvl1pPr>
          </a:lstStyle>
          <a:p>
            <a:r>
              <a:rPr lang="en-US" dirty="0"/>
              <a:t>Insert/Drag Presenter Picture Here</a:t>
            </a:r>
          </a:p>
        </p:txBody>
      </p:sp>
      <p:sp>
        <p:nvSpPr>
          <p:cNvPr id="96" name="TextBox 95">
            <a:extLst>
              <a:ext uri="{FF2B5EF4-FFF2-40B4-BE49-F238E27FC236}">
                <a16:creationId xmlns:a16="http://schemas.microsoft.com/office/drawing/2014/main" id="{B1C48700-74D9-3B4E-A192-72DDBB61B97A}"/>
              </a:ext>
            </a:extLst>
          </p:cNvPr>
          <p:cNvSpPr txBox="1"/>
          <p:nvPr userDrawn="1"/>
        </p:nvSpPr>
        <p:spPr>
          <a:xfrm>
            <a:off x="989464" y="4907031"/>
            <a:ext cx="2408275" cy="307777"/>
          </a:xfrm>
          <a:prstGeom prst="rect">
            <a:avLst/>
          </a:prstGeom>
          <a:noFill/>
        </p:spPr>
        <p:txBody>
          <a:bodyPr wrap="square" rtlCol="0">
            <a:spAutoFit/>
          </a:bodyPr>
          <a:lstStyle/>
          <a:p>
            <a:pPr algn="l"/>
            <a:r>
              <a:rPr lang="en-US" sz="1400" b="1" dirty="0">
                <a:solidFill>
                  <a:schemeClr val="accent1"/>
                </a:solidFill>
              </a:rPr>
              <a:t>HOMETOWN</a:t>
            </a:r>
          </a:p>
        </p:txBody>
      </p:sp>
      <p:sp>
        <p:nvSpPr>
          <p:cNvPr id="97" name="Text Placeholder 36">
            <a:extLst>
              <a:ext uri="{FF2B5EF4-FFF2-40B4-BE49-F238E27FC236}">
                <a16:creationId xmlns:a16="http://schemas.microsoft.com/office/drawing/2014/main" id="{C42CAD17-6C7C-1E46-8C42-C0FBA9167E66}"/>
              </a:ext>
            </a:extLst>
          </p:cNvPr>
          <p:cNvSpPr>
            <a:spLocks noGrp="1"/>
          </p:cNvSpPr>
          <p:nvPr>
            <p:ph type="body" sz="quarter" idx="50" hasCustomPrompt="1"/>
          </p:nvPr>
        </p:nvSpPr>
        <p:spPr>
          <a:xfrm>
            <a:off x="989463" y="5110231"/>
            <a:ext cx="2744337"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98" name="TextBox 97">
            <a:extLst>
              <a:ext uri="{FF2B5EF4-FFF2-40B4-BE49-F238E27FC236}">
                <a16:creationId xmlns:a16="http://schemas.microsoft.com/office/drawing/2014/main" id="{70E76457-2AE8-384D-A50E-04B1191ED682}"/>
              </a:ext>
            </a:extLst>
          </p:cNvPr>
          <p:cNvSpPr txBox="1"/>
          <p:nvPr userDrawn="1"/>
        </p:nvSpPr>
        <p:spPr>
          <a:xfrm>
            <a:off x="990600" y="3658402"/>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99" name="Text Placeholder 36">
            <a:extLst>
              <a:ext uri="{FF2B5EF4-FFF2-40B4-BE49-F238E27FC236}">
                <a16:creationId xmlns:a16="http://schemas.microsoft.com/office/drawing/2014/main" id="{C0E37C12-5A6E-1142-B270-917471FC6E6C}"/>
              </a:ext>
            </a:extLst>
          </p:cNvPr>
          <p:cNvSpPr>
            <a:spLocks noGrp="1"/>
          </p:cNvSpPr>
          <p:nvPr>
            <p:ph type="body" sz="quarter" idx="51" hasCustomPrompt="1"/>
          </p:nvPr>
        </p:nvSpPr>
        <p:spPr>
          <a:xfrm>
            <a:off x="990600" y="3855252"/>
            <a:ext cx="4800600"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sp>
        <p:nvSpPr>
          <p:cNvPr id="100" name="Text Placeholder 36">
            <a:extLst>
              <a:ext uri="{FF2B5EF4-FFF2-40B4-BE49-F238E27FC236}">
                <a16:creationId xmlns:a16="http://schemas.microsoft.com/office/drawing/2014/main" id="{BD05D02D-9971-1F47-A5D5-BB9B7B124DCD}"/>
              </a:ext>
            </a:extLst>
          </p:cNvPr>
          <p:cNvSpPr>
            <a:spLocks noGrp="1"/>
          </p:cNvSpPr>
          <p:nvPr>
            <p:ph type="body" sz="quarter" idx="52" hasCustomPrompt="1"/>
          </p:nvPr>
        </p:nvSpPr>
        <p:spPr>
          <a:xfrm>
            <a:off x="990600" y="2808472"/>
            <a:ext cx="480060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101" name="Text Placeholder 36">
            <a:extLst>
              <a:ext uri="{FF2B5EF4-FFF2-40B4-BE49-F238E27FC236}">
                <a16:creationId xmlns:a16="http://schemas.microsoft.com/office/drawing/2014/main" id="{60926D32-87E2-5E45-9469-C6676D54B52A}"/>
              </a:ext>
            </a:extLst>
          </p:cNvPr>
          <p:cNvSpPr>
            <a:spLocks noGrp="1"/>
          </p:cNvSpPr>
          <p:nvPr>
            <p:ph type="body" sz="quarter" idx="53" hasCustomPrompt="1"/>
          </p:nvPr>
        </p:nvSpPr>
        <p:spPr>
          <a:xfrm>
            <a:off x="990599" y="3265671"/>
            <a:ext cx="4800601" cy="33166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102" name="TextBox 101">
            <a:extLst>
              <a:ext uri="{FF2B5EF4-FFF2-40B4-BE49-F238E27FC236}">
                <a16:creationId xmlns:a16="http://schemas.microsoft.com/office/drawing/2014/main" id="{30D3BDCB-CCB6-FE4B-BBE9-02FE626C3BC2}"/>
              </a:ext>
            </a:extLst>
          </p:cNvPr>
          <p:cNvSpPr txBox="1"/>
          <p:nvPr userDrawn="1"/>
        </p:nvSpPr>
        <p:spPr>
          <a:xfrm>
            <a:off x="990600" y="5536436"/>
            <a:ext cx="1752600" cy="307777"/>
          </a:xfrm>
          <a:prstGeom prst="rect">
            <a:avLst/>
          </a:prstGeom>
          <a:noFill/>
        </p:spPr>
        <p:txBody>
          <a:bodyPr wrap="square" rtlCol="0">
            <a:spAutoFit/>
          </a:bodyPr>
          <a:lstStyle/>
          <a:p>
            <a:pPr algn="l"/>
            <a:r>
              <a:rPr lang="en-US" sz="1400" b="1" dirty="0">
                <a:solidFill>
                  <a:schemeClr val="accent1"/>
                </a:solidFill>
              </a:rPr>
              <a:t>I BELIEVE</a:t>
            </a:r>
          </a:p>
        </p:txBody>
      </p:sp>
      <p:sp>
        <p:nvSpPr>
          <p:cNvPr id="103" name="Text Placeholder 36">
            <a:extLst>
              <a:ext uri="{FF2B5EF4-FFF2-40B4-BE49-F238E27FC236}">
                <a16:creationId xmlns:a16="http://schemas.microsoft.com/office/drawing/2014/main" id="{7F4C734B-BFD1-364C-8BE5-CA145DD54974}"/>
              </a:ext>
            </a:extLst>
          </p:cNvPr>
          <p:cNvSpPr>
            <a:spLocks noGrp="1"/>
          </p:cNvSpPr>
          <p:nvPr>
            <p:ph type="body" sz="quarter" idx="54" hasCustomPrompt="1"/>
          </p:nvPr>
        </p:nvSpPr>
        <p:spPr>
          <a:xfrm>
            <a:off x="990600" y="5741101"/>
            <a:ext cx="4800600" cy="646561"/>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 short personal life motto</a:t>
            </a:r>
          </a:p>
        </p:txBody>
      </p:sp>
      <p:sp>
        <p:nvSpPr>
          <p:cNvPr id="104" name="Text Placeholder 36">
            <a:extLst>
              <a:ext uri="{FF2B5EF4-FFF2-40B4-BE49-F238E27FC236}">
                <a16:creationId xmlns:a16="http://schemas.microsoft.com/office/drawing/2014/main" id="{BB5C2B03-46F9-DC45-8FAE-D42F1448C9BA}"/>
              </a:ext>
            </a:extLst>
          </p:cNvPr>
          <p:cNvSpPr>
            <a:spLocks noGrp="1"/>
          </p:cNvSpPr>
          <p:nvPr>
            <p:ph type="body" sz="quarter" idx="55" hasCustomPrompt="1"/>
          </p:nvPr>
        </p:nvSpPr>
        <p:spPr>
          <a:xfrm>
            <a:off x="6553201" y="4484145"/>
            <a:ext cx="1723292"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105" name="Text Placeholder 36">
            <a:extLst>
              <a:ext uri="{FF2B5EF4-FFF2-40B4-BE49-F238E27FC236}">
                <a16:creationId xmlns:a16="http://schemas.microsoft.com/office/drawing/2014/main" id="{408AD04E-3EC7-CC41-AF76-2216209DA3CB}"/>
              </a:ext>
            </a:extLst>
          </p:cNvPr>
          <p:cNvSpPr>
            <a:spLocks noGrp="1"/>
          </p:cNvSpPr>
          <p:nvPr>
            <p:ph type="body" sz="quarter" idx="56" hasCustomPrompt="1"/>
          </p:nvPr>
        </p:nvSpPr>
        <p:spPr>
          <a:xfrm>
            <a:off x="990600" y="4484145"/>
            <a:ext cx="1736969"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27" name="Rectangle 26">
            <a:extLst>
              <a:ext uri="{FF2B5EF4-FFF2-40B4-BE49-F238E27FC236}">
                <a16:creationId xmlns:a16="http://schemas.microsoft.com/office/drawing/2014/main" id="{98324A73-94C2-5C4D-9DBC-8679A447796B}"/>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9" name="Graphic 28">
            <a:extLst>
              <a:ext uri="{FF2B5EF4-FFF2-40B4-BE49-F238E27FC236}">
                <a16:creationId xmlns:a16="http://schemas.microsoft.com/office/drawing/2014/main" id="{180EFC78-B219-2E4B-9316-246F025629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0" name="Picture 15">
            <a:extLst>
              <a:ext uri="{FF2B5EF4-FFF2-40B4-BE49-F238E27FC236}">
                <a16:creationId xmlns:a16="http://schemas.microsoft.com/office/drawing/2014/main" id="{952D9550-FCE9-174A-8131-65002642ECC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35367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Slide_3 Presenters">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84D288-525A-364F-B660-BFBEBEB1F63A}"/>
              </a:ext>
            </a:extLst>
          </p:cNvPr>
          <p:cNvSpPr>
            <a:spLocks noGrp="1"/>
          </p:cNvSpPr>
          <p:nvPr>
            <p:ph type="body" sz="quarter" idx="10" hasCustomPrompt="1"/>
          </p:nvPr>
        </p:nvSpPr>
        <p:spPr>
          <a:xfrm>
            <a:off x="918306"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41" name="Text Placeholder 36">
            <a:extLst>
              <a:ext uri="{FF2B5EF4-FFF2-40B4-BE49-F238E27FC236}">
                <a16:creationId xmlns:a16="http://schemas.microsoft.com/office/drawing/2014/main" id="{896B2782-8331-6F43-8ABA-A14769FA2C91}"/>
              </a:ext>
            </a:extLst>
          </p:cNvPr>
          <p:cNvSpPr>
            <a:spLocks noGrp="1"/>
          </p:cNvSpPr>
          <p:nvPr>
            <p:ph type="body" sz="quarter" idx="13" hasCustomPrompt="1"/>
          </p:nvPr>
        </p:nvSpPr>
        <p:spPr>
          <a:xfrm>
            <a:off x="914400" y="3673231"/>
            <a:ext cx="2782277"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59" name="Picture Placeholder 58">
            <a:extLst>
              <a:ext uri="{FF2B5EF4-FFF2-40B4-BE49-F238E27FC236}">
                <a16:creationId xmlns:a16="http://schemas.microsoft.com/office/drawing/2014/main" id="{EDE96775-D572-CC4E-9EAB-14CF53826571}"/>
              </a:ext>
            </a:extLst>
          </p:cNvPr>
          <p:cNvSpPr>
            <a:spLocks noGrp="1"/>
          </p:cNvSpPr>
          <p:nvPr>
            <p:ph type="pic" sz="quarter" idx="22" hasCustomPrompt="1"/>
          </p:nvPr>
        </p:nvSpPr>
        <p:spPr>
          <a:xfrm>
            <a:off x="676031"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56" name="TextBox 55">
            <a:extLst>
              <a:ext uri="{FF2B5EF4-FFF2-40B4-BE49-F238E27FC236}">
                <a16:creationId xmlns:a16="http://schemas.microsoft.com/office/drawing/2014/main" id="{ADE4FE7C-82D9-6643-B2E4-1CF761EFA1E1}"/>
              </a:ext>
            </a:extLst>
          </p:cNvPr>
          <p:cNvSpPr txBox="1"/>
          <p:nvPr userDrawn="1"/>
        </p:nvSpPr>
        <p:spPr>
          <a:xfrm>
            <a:off x="933937"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58" name="Text Placeholder 36">
            <a:extLst>
              <a:ext uri="{FF2B5EF4-FFF2-40B4-BE49-F238E27FC236}">
                <a16:creationId xmlns:a16="http://schemas.microsoft.com/office/drawing/2014/main" id="{C47F0265-9E3D-9442-82AE-5DF35B97959E}"/>
              </a:ext>
            </a:extLst>
          </p:cNvPr>
          <p:cNvSpPr>
            <a:spLocks noGrp="1"/>
          </p:cNvSpPr>
          <p:nvPr>
            <p:ph type="body" sz="quarter" idx="25" hasCustomPrompt="1"/>
          </p:nvPr>
        </p:nvSpPr>
        <p:spPr>
          <a:xfrm>
            <a:off x="923637"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80" name="Text Placeholder 36">
            <a:extLst>
              <a:ext uri="{FF2B5EF4-FFF2-40B4-BE49-F238E27FC236}">
                <a16:creationId xmlns:a16="http://schemas.microsoft.com/office/drawing/2014/main" id="{D6AD5D05-C1AE-BE4B-B758-AB57815CC2DA}"/>
              </a:ext>
            </a:extLst>
          </p:cNvPr>
          <p:cNvSpPr>
            <a:spLocks noGrp="1"/>
          </p:cNvSpPr>
          <p:nvPr>
            <p:ph type="body" sz="quarter" idx="38" hasCustomPrompt="1"/>
          </p:nvPr>
        </p:nvSpPr>
        <p:spPr>
          <a:xfrm>
            <a:off x="918307"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48" name="Text Placeholder 36">
            <a:extLst>
              <a:ext uri="{FF2B5EF4-FFF2-40B4-BE49-F238E27FC236}">
                <a16:creationId xmlns:a16="http://schemas.microsoft.com/office/drawing/2014/main" id="{B5988429-B364-084F-A388-32DDF3C9CF6F}"/>
              </a:ext>
            </a:extLst>
          </p:cNvPr>
          <p:cNvSpPr>
            <a:spLocks noGrp="1"/>
          </p:cNvSpPr>
          <p:nvPr>
            <p:ph type="body" sz="quarter" idx="45" hasCustomPrompt="1"/>
          </p:nvPr>
        </p:nvSpPr>
        <p:spPr>
          <a:xfrm>
            <a:off x="923637"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49" name="TextBox 48">
            <a:extLst>
              <a:ext uri="{FF2B5EF4-FFF2-40B4-BE49-F238E27FC236}">
                <a16:creationId xmlns:a16="http://schemas.microsoft.com/office/drawing/2014/main" id="{D035058C-1A0A-F443-B4BE-95F11D35DAD7}"/>
              </a:ext>
            </a:extLst>
          </p:cNvPr>
          <p:cNvSpPr txBox="1"/>
          <p:nvPr userDrawn="1"/>
        </p:nvSpPr>
        <p:spPr>
          <a:xfrm>
            <a:off x="933937"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50" name="Text Placeholder 36">
            <a:extLst>
              <a:ext uri="{FF2B5EF4-FFF2-40B4-BE49-F238E27FC236}">
                <a16:creationId xmlns:a16="http://schemas.microsoft.com/office/drawing/2014/main" id="{1DD73B5F-53C2-1B40-B3A4-D84748663032}"/>
              </a:ext>
            </a:extLst>
          </p:cNvPr>
          <p:cNvSpPr>
            <a:spLocks noGrp="1"/>
          </p:cNvSpPr>
          <p:nvPr>
            <p:ph type="body" sz="quarter" idx="46" hasCustomPrompt="1"/>
          </p:nvPr>
        </p:nvSpPr>
        <p:spPr>
          <a:xfrm>
            <a:off x="923637"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51" name="Text Placeholder 36">
            <a:extLst>
              <a:ext uri="{FF2B5EF4-FFF2-40B4-BE49-F238E27FC236}">
                <a16:creationId xmlns:a16="http://schemas.microsoft.com/office/drawing/2014/main" id="{C8536B56-96EC-624D-839F-8FE1418713C4}"/>
              </a:ext>
            </a:extLst>
          </p:cNvPr>
          <p:cNvSpPr>
            <a:spLocks noGrp="1"/>
          </p:cNvSpPr>
          <p:nvPr>
            <p:ph type="body" sz="quarter" idx="47" hasCustomPrompt="1"/>
          </p:nvPr>
        </p:nvSpPr>
        <p:spPr>
          <a:xfrm>
            <a:off x="4558324"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52" name="Text Placeholder 36">
            <a:extLst>
              <a:ext uri="{FF2B5EF4-FFF2-40B4-BE49-F238E27FC236}">
                <a16:creationId xmlns:a16="http://schemas.microsoft.com/office/drawing/2014/main" id="{4F92DAEE-697F-474E-812B-5D270D020B22}"/>
              </a:ext>
            </a:extLst>
          </p:cNvPr>
          <p:cNvSpPr>
            <a:spLocks noGrp="1"/>
          </p:cNvSpPr>
          <p:nvPr>
            <p:ph type="body" sz="quarter" idx="48" hasCustomPrompt="1"/>
          </p:nvPr>
        </p:nvSpPr>
        <p:spPr>
          <a:xfrm>
            <a:off x="4554418" y="3673231"/>
            <a:ext cx="2782277"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53" name="Picture Placeholder 58">
            <a:extLst>
              <a:ext uri="{FF2B5EF4-FFF2-40B4-BE49-F238E27FC236}">
                <a16:creationId xmlns:a16="http://schemas.microsoft.com/office/drawing/2014/main" id="{D638D113-64A6-664C-8BF9-6EE66EDC28F0}"/>
              </a:ext>
            </a:extLst>
          </p:cNvPr>
          <p:cNvSpPr>
            <a:spLocks noGrp="1"/>
          </p:cNvSpPr>
          <p:nvPr>
            <p:ph type="pic" sz="quarter" idx="49" hasCustomPrompt="1"/>
          </p:nvPr>
        </p:nvSpPr>
        <p:spPr>
          <a:xfrm>
            <a:off x="4316049"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54" name="TextBox 53">
            <a:extLst>
              <a:ext uri="{FF2B5EF4-FFF2-40B4-BE49-F238E27FC236}">
                <a16:creationId xmlns:a16="http://schemas.microsoft.com/office/drawing/2014/main" id="{E4D8D46A-F51B-8247-9EC8-D2C2DD59817D}"/>
              </a:ext>
            </a:extLst>
          </p:cNvPr>
          <p:cNvSpPr txBox="1"/>
          <p:nvPr userDrawn="1"/>
        </p:nvSpPr>
        <p:spPr>
          <a:xfrm>
            <a:off x="4573955"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55" name="Text Placeholder 36">
            <a:extLst>
              <a:ext uri="{FF2B5EF4-FFF2-40B4-BE49-F238E27FC236}">
                <a16:creationId xmlns:a16="http://schemas.microsoft.com/office/drawing/2014/main" id="{42ED4437-8F7D-5C49-9C5E-9BFCE8678667}"/>
              </a:ext>
            </a:extLst>
          </p:cNvPr>
          <p:cNvSpPr>
            <a:spLocks noGrp="1"/>
          </p:cNvSpPr>
          <p:nvPr>
            <p:ph type="body" sz="quarter" idx="50" hasCustomPrompt="1"/>
          </p:nvPr>
        </p:nvSpPr>
        <p:spPr>
          <a:xfrm>
            <a:off x="4563655"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57" name="Text Placeholder 36">
            <a:extLst>
              <a:ext uri="{FF2B5EF4-FFF2-40B4-BE49-F238E27FC236}">
                <a16:creationId xmlns:a16="http://schemas.microsoft.com/office/drawing/2014/main" id="{F6D553A2-FE0D-D142-A826-B638499BCE56}"/>
              </a:ext>
            </a:extLst>
          </p:cNvPr>
          <p:cNvSpPr>
            <a:spLocks noGrp="1"/>
          </p:cNvSpPr>
          <p:nvPr>
            <p:ph type="body" sz="quarter" idx="51" hasCustomPrompt="1"/>
          </p:nvPr>
        </p:nvSpPr>
        <p:spPr>
          <a:xfrm>
            <a:off x="4558325"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63" name="Text Placeholder 36">
            <a:extLst>
              <a:ext uri="{FF2B5EF4-FFF2-40B4-BE49-F238E27FC236}">
                <a16:creationId xmlns:a16="http://schemas.microsoft.com/office/drawing/2014/main" id="{FD92EEE8-83FD-CD4A-8A0E-9E649571015A}"/>
              </a:ext>
            </a:extLst>
          </p:cNvPr>
          <p:cNvSpPr>
            <a:spLocks noGrp="1"/>
          </p:cNvSpPr>
          <p:nvPr>
            <p:ph type="body" sz="quarter" idx="52" hasCustomPrompt="1"/>
          </p:nvPr>
        </p:nvSpPr>
        <p:spPr>
          <a:xfrm>
            <a:off x="4563655"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64" name="TextBox 63">
            <a:extLst>
              <a:ext uri="{FF2B5EF4-FFF2-40B4-BE49-F238E27FC236}">
                <a16:creationId xmlns:a16="http://schemas.microsoft.com/office/drawing/2014/main" id="{C50CDE73-F52E-D641-B8C5-0F1C5E9E606A}"/>
              </a:ext>
            </a:extLst>
          </p:cNvPr>
          <p:cNvSpPr txBox="1"/>
          <p:nvPr userDrawn="1"/>
        </p:nvSpPr>
        <p:spPr>
          <a:xfrm>
            <a:off x="4573955"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67" name="Text Placeholder 36">
            <a:extLst>
              <a:ext uri="{FF2B5EF4-FFF2-40B4-BE49-F238E27FC236}">
                <a16:creationId xmlns:a16="http://schemas.microsoft.com/office/drawing/2014/main" id="{AE874FB1-F240-104C-B476-1E7C7CCA8069}"/>
              </a:ext>
            </a:extLst>
          </p:cNvPr>
          <p:cNvSpPr>
            <a:spLocks noGrp="1"/>
          </p:cNvSpPr>
          <p:nvPr>
            <p:ph type="body" sz="quarter" idx="53" hasCustomPrompt="1"/>
          </p:nvPr>
        </p:nvSpPr>
        <p:spPr>
          <a:xfrm>
            <a:off x="4563655"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73" name="Text Placeholder 36">
            <a:extLst>
              <a:ext uri="{FF2B5EF4-FFF2-40B4-BE49-F238E27FC236}">
                <a16:creationId xmlns:a16="http://schemas.microsoft.com/office/drawing/2014/main" id="{29AD925F-FE8A-C74C-892F-1B6D2EEDAAE6}"/>
              </a:ext>
            </a:extLst>
          </p:cNvPr>
          <p:cNvSpPr>
            <a:spLocks noGrp="1"/>
          </p:cNvSpPr>
          <p:nvPr>
            <p:ph type="body" sz="quarter" idx="54" hasCustomPrompt="1"/>
          </p:nvPr>
        </p:nvSpPr>
        <p:spPr>
          <a:xfrm>
            <a:off x="8153400"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76" name="Text Placeholder 36">
            <a:extLst>
              <a:ext uri="{FF2B5EF4-FFF2-40B4-BE49-F238E27FC236}">
                <a16:creationId xmlns:a16="http://schemas.microsoft.com/office/drawing/2014/main" id="{71AE84CD-F896-A84C-BACD-4C30B17301DB}"/>
              </a:ext>
            </a:extLst>
          </p:cNvPr>
          <p:cNvSpPr>
            <a:spLocks noGrp="1"/>
          </p:cNvSpPr>
          <p:nvPr>
            <p:ph type="body" sz="quarter" idx="55" hasCustomPrompt="1"/>
          </p:nvPr>
        </p:nvSpPr>
        <p:spPr>
          <a:xfrm>
            <a:off x="8149494" y="3673231"/>
            <a:ext cx="2782277" cy="368595"/>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err="1"/>
              <a:t>linkedin.com</a:t>
            </a:r>
            <a:r>
              <a:rPr lang="en-US" dirty="0"/>
              <a:t>/in/</a:t>
            </a:r>
            <a:r>
              <a:rPr lang="en-US" dirty="0" err="1"/>
              <a:t>yourname</a:t>
            </a:r>
            <a:endParaRPr lang="en-US" dirty="0"/>
          </a:p>
          <a:p>
            <a:pPr lvl="0"/>
            <a:endParaRPr lang="en-US" dirty="0"/>
          </a:p>
        </p:txBody>
      </p:sp>
      <p:sp>
        <p:nvSpPr>
          <p:cNvPr id="87" name="Picture Placeholder 58">
            <a:extLst>
              <a:ext uri="{FF2B5EF4-FFF2-40B4-BE49-F238E27FC236}">
                <a16:creationId xmlns:a16="http://schemas.microsoft.com/office/drawing/2014/main" id="{FC2E7179-519B-9041-9E7F-E4FA3D5D2961}"/>
              </a:ext>
            </a:extLst>
          </p:cNvPr>
          <p:cNvSpPr>
            <a:spLocks noGrp="1"/>
          </p:cNvSpPr>
          <p:nvPr>
            <p:ph type="pic" sz="quarter" idx="56" hasCustomPrompt="1"/>
          </p:nvPr>
        </p:nvSpPr>
        <p:spPr>
          <a:xfrm>
            <a:off x="7911125"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88" name="TextBox 87">
            <a:extLst>
              <a:ext uri="{FF2B5EF4-FFF2-40B4-BE49-F238E27FC236}">
                <a16:creationId xmlns:a16="http://schemas.microsoft.com/office/drawing/2014/main" id="{94178B21-A4A6-1248-9422-B1140FF7C06D}"/>
              </a:ext>
            </a:extLst>
          </p:cNvPr>
          <p:cNvSpPr txBox="1"/>
          <p:nvPr userDrawn="1"/>
        </p:nvSpPr>
        <p:spPr>
          <a:xfrm>
            <a:off x="8169031"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89" name="Text Placeholder 36">
            <a:extLst>
              <a:ext uri="{FF2B5EF4-FFF2-40B4-BE49-F238E27FC236}">
                <a16:creationId xmlns:a16="http://schemas.microsoft.com/office/drawing/2014/main" id="{D256199B-1E38-8D40-B9A9-C93E6AD9E2C3}"/>
              </a:ext>
            </a:extLst>
          </p:cNvPr>
          <p:cNvSpPr>
            <a:spLocks noGrp="1"/>
          </p:cNvSpPr>
          <p:nvPr>
            <p:ph type="body" sz="quarter" idx="57" hasCustomPrompt="1"/>
          </p:nvPr>
        </p:nvSpPr>
        <p:spPr>
          <a:xfrm>
            <a:off x="8158731"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90" name="Text Placeholder 36">
            <a:extLst>
              <a:ext uri="{FF2B5EF4-FFF2-40B4-BE49-F238E27FC236}">
                <a16:creationId xmlns:a16="http://schemas.microsoft.com/office/drawing/2014/main" id="{3E161C2B-1F91-8C4F-BD15-C9B33C9571CD}"/>
              </a:ext>
            </a:extLst>
          </p:cNvPr>
          <p:cNvSpPr>
            <a:spLocks noGrp="1"/>
          </p:cNvSpPr>
          <p:nvPr>
            <p:ph type="body" sz="quarter" idx="58" hasCustomPrompt="1"/>
          </p:nvPr>
        </p:nvSpPr>
        <p:spPr>
          <a:xfrm>
            <a:off x="8153401"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92" name="Text Placeholder 36">
            <a:extLst>
              <a:ext uri="{FF2B5EF4-FFF2-40B4-BE49-F238E27FC236}">
                <a16:creationId xmlns:a16="http://schemas.microsoft.com/office/drawing/2014/main" id="{33C2907B-F06D-DB4A-AB50-2DC7A3713CCD}"/>
              </a:ext>
            </a:extLst>
          </p:cNvPr>
          <p:cNvSpPr>
            <a:spLocks noGrp="1"/>
          </p:cNvSpPr>
          <p:nvPr>
            <p:ph type="body" sz="quarter" idx="59" hasCustomPrompt="1"/>
          </p:nvPr>
        </p:nvSpPr>
        <p:spPr>
          <a:xfrm>
            <a:off x="8158731"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93" name="TextBox 92">
            <a:extLst>
              <a:ext uri="{FF2B5EF4-FFF2-40B4-BE49-F238E27FC236}">
                <a16:creationId xmlns:a16="http://schemas.microsoft.com/office/drawing/2014/main" id="{64C0A8F4-74E6-124A-8ADE-A820FFD73EC6}"/>
              </a:ext>
            </a:extLst>
          </p:cNvPr>
          <p:cNvSpPr txBox="1"/>
          <p:nvPr userDrawn="1"/>
        </p:nvSpPr>
        <p:spPr>
          <a:xfrm>
            <a:off x="8169031"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94" name="Text Placeholder 36">
            <a:extLst>
              <a:ext uri="{FF2B5EF4-FFF2-40B4-BE49-F238E27FC236}">
                <a16:creationId xmlns:a16="http://schemas.microsoft.com/office/drawing/2014/main" id="{2EEB75C3-9C0A-4B43-96FE-73EAC2C4DD6D}"/>
              </a:ext>
            </a:extLst>
          </p:cNvPr>
          <p:cNvSpPr>
            <a:spLocks noGrp="1"/>
          </p:cNvSpPr>
          <p:nvPr>
            <p:ph type="body" sz="quarter" idx="60" hasCustomPrompt="1"/>
          </p:nvPr>
        </p:nvSpPr>
        <p:spPr>
          <a:xfrm>
            <a:off x="8158731"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pic>
        <p:nvPicPr>
          <p:cNvPr id="97" name="Graphic 96">
            <a:extLst>
              <a:ext uri="{FF2B5EF4-FFF2-40B4-BE49-F238E27FC236}">
                <a16:creationId xmlns:a16="http://schemas.microsoft.com/office/drawing/2014/main" id="{8E3B8192-04B4-B448-9B5F-F576314FF8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71029" y="1320801"/>
            <a:ext cx="1381282" cy="722034"/>
          </a:xfrm>
          <a:prstGeom prst="rect">
            <a:avLst/>
          </a:prstGeom>
        </p:spPr>
      </p:pic>
      <p:sp>
        <p:nvSpPr>
          <p:cNvPr id="34" name="Rectangle 33">
            <a:extLst>
              <a:ext uri="{FF2B5EF4-FFF2-40B4-BE49-F238E27FC236}">
                <a16:creationId xmlns:a16="http://schemas.microsoft.com/office/drawing/2014/main" id="{F2D79C07-FEB6-5548-9814-1A01C843BE16}"/>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36" name="Graphic 35">
            <a:extLst>
              <a:ext uri="{FF2B5EF4-FFF2-40B4-BE49-F238E27FC236}">
                <a16:creationId xmlns:a16="http://schemas.microsoft.com/office/drawing/2014/main" id="{79C5D8A4-7EF7-0E46-98B8-A89683ECC9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8" name="Picture 15">
            <a:extLst>
              <a:ext uri="{FF2B5EF4-FFF2-40B4-BE49-F238E27FC236}">
                <a16:creationId xmlns:a16="http://schemas.microsoft.com/office/drawing/2014/main" id="{5AF895CF-D08F-AD40-95A2-56214570CB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75227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_Opt 1">
    <p:bg>
      <p:bgPr>
        <a:gradFill>
          <a:gsLst>
            <a:gs pos="100000">
              <a:schemeClr val="accent3">
                <a:lumMod val="97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6265C845-369B-E448-B029-1E907922AD06}"/>
              </a:ext>
            </a:extLst>
          </p:cNvPr>
          <p:cNvSpPr>
            <a:spLocks noGrp="1"/>
          </p:cNvSpPr>
          <p:nvPr>
            <p:ph type="body" sz="quarter" idx="10" hasCustomPrompt="1"/>
          </p:nvPr>
        </p:nvSpPr>
        <p:spPr>
          <a:xfrm>
            <a:off x="2133600" y="1554862"/>
            <a:ext cx="7315200" cy="1524000"/>
          </a:xfrm>
          <a:prstGeom prst="rect">
            <a:avLst/>
          </a:prstGeom>
        </p:spPr>
        <p:txBody>
          <a:bodyPr/>
          <a:lstStyle>
            <a:lvl1pPr marL="0" indent="0">
              <a:buFontTx/>
              <a:buNone/>
              <a:defRPr sz="4000" b="1"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SLIDE DIVIDER TITLE</a:t>
            </a:r>
          </a:p>
        </p:txBody>
      </p:sp>
      <p:sp>
        <p:nvSpPr>
          <p:cNvPr id="23" name="Text Placeholder 19">
            <a:extLst>
              <a:ext uri="{FF2B5EF4-FFF2-40B4-BE49-F238E27FC236}">
                <a16:creationId xmlns:a16="http://schemas.microsoft.com/office/drawing/2014/main" id="{B1F7A11F-92C0-4246-989B-C37DDDB83FC1}"/>
              </a:ext>
            </a:extLst>
          </p:cNvPr>
          <p:cNvSpPr>
            <a:spLocks noGrp="1"/>
          </p:cNvSpPr>
          <p:nvPr>
            <p:ph type="body" sz="quarter" idx="11" hasCustomPrompt="1"/>
          </p:nvPr>
        </p:nvSpPr>
        <p:spPr>
          <a:xfrm>
            <a:off x="2114550" y="3307462"/>
            <a:ext cx="7315200" cy="859935"/>
          </a:xfrm>
          <a:prstGeom prst="rect">
            <a:avLst/>
          </a:prstGeom>
        </p:spPr>
        <p:txBody>
          <a:bodyPr/>
          <a:lstStyle>
            <a:lvl1pPr marL="0" indent="0">
              <a:buFontTx/>
              <a:buNone/>
              <a:defRPr sz="2400" b="1" i="0" cap="none"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Subtitle</a:t>
            </a:r>
          </a:p>
        </p:txBody>
      </p:sp>
      <p:pic>
        <p:nvPicPr>
          <p:cNvPr id="15" name="Graphic 14">
            <a:extLst>
              <a:ext uri="{FF2B5EF4-FFF2-40B4-BE49-F238E27FC236}">
                <a16:creationId xmlns:a16="http://schemas.microsoft.com/office/drawing/2014/main" id="{3284E1FE-1857-5545-AC87-B7BE7CB48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4419" y="1395228"/>
            <a:ext cx="1636509" cy="1008807"/>
          </a:xfrm>
          <a:prstGeom prst="rect">
            <a:avLst/>
          </a:prstGeom>
        </p:spPr>
      </p:pic>
      <p:sp>
        <p:nvSpPr>
          <p:cNvPr id="9" name="Rectangle 8">
            <a:extLst>
              <a:ext uri="{FF2B5EF4-FFF2-40B4-BE49-F238E27FC236}">
                <a16:creationId xmlns:a16="http://schemas.microsoft.com/office/drawing/2014/main" id="{ECC539FB-CFAE-124D-B105-463A8397D8BB}"/>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1" name="Picture 15">
            <a:extLst>
              <a:ext uri="{FF2B5EF4-FFF2-40B4-BE49-F238E27FC236}">
                <a16:creationId xmlns:a16="http://schemas.microsoft.com/office/drawing/2014/main" id="{CD33B2A2-1D61-2044-A4B8-74A76CECFD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2" name="Graphic 11">
            <a:extLst>
              <a:ext uri="{FF2B5EF4-FFF2-40B4-BE49-F238E27FC236}">
                <a16:creationId xmlns:a16="http://schemas.microsoft.com/office/drawing/2014/main" id="{2F4F4FB1-9A46-DF44-A849-CD61B37D57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9339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32677B9-63D4-D142-8162-B3BD0F8504BB}"/>
              </a:ext>
            </a:extLst>
          </p:cNvPr>
          <p:cNvSpPr>
            <a:spLocks noGrp="1"/>
          </p:cNvSpPr>
          <p:nvPr>
            <p:ph type="pic" sz="quarter" idx="10" hasCustomPrompt="1"/>
          </p:nvPr>
        </p:nvSpPr>
        <p:spPr>
          <a:xfrm>
            <a:off x="6272823" y="-10160"/>
            <a:ext cx="5919177" cy="6600508"/>
          </a:xfrm>
          <a:custGeom>
            <a:avLst/>
            <a:gdLst>
              <a:gd name="connsiteX0" fmla="*/ 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0 w 5105400"/>
              <a:gd name="connsiteY4" fmla="*/ 0 h 6580188"/>
              <a:gd name="connsiteX0" fmla="*/ 202184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2021840 w 5105400"/>
              <a:gd name="connsiteY4" fmla="*/ 0 h 6580188"/>
              <a:gd name="connsiteX0" fmla="*/ 2103120 w 5186680"/>
              <a:gd name="connsiteY0" fmla="*/ 0 h 6600508"/>
              <a:gd name="connsiteX1" fmla="*/ 5186680 w 5186680"/>
              <a:gd name="connsiteY1" fmla="*/ 0 h 6600508"/>
              <a:gd name="connsiteX2" fmla="*/ 5186680 w 5186680"/>
              <a:gd name="connsiteY2" fmla="*/ 6580188 h 6600508"/>
              <a:gd name="connsiteX3" fmla="*/ 0 w 5186680"/>
              <a:gd name="connsiteY3" fmla="*/ 6600508 h 6600508"/>
              <a:gd name="connsiteX4" fmla="*/ 2103120 w 5186680"/>
              <a:gd name="connsiteY4" fmla="*/ 0 h 6600508"/>
              <a:gd name="connsiteX0" fmla="*/ 2113280 w 5196840"/>
              <a:gd name="connsiteY0" fmla="*/ 0 h 6580188"/>
              <a:gd name="connsiteX1" fmla="*/ 5196840 w 5196840"/>
              <a:gd name="connsiteY1" fmla="*/ 0 h 6580188"/>
              <a:gd name="connsiteX2" fmla="*/ 5196840 w 5196840"/>
              <a:gd name="connsiteY2" fmla="*/ 6580188 h 6580188"/>
              <a:gd name="connsiteX3" fmla="*/ 0 w 5196840"/>
              <a:gd name="connsiteY3" fmla="*/ 6580188 h 6580188"/>
              <a:gd name="connsiteX4" fmla="*/ 2113280 w 5196840"/>
              <a:gd name="connsiteY4" fmla="*/ 0 h 6580188"/>
              <a:gd name="connsiteX0" fmla="*/ 2113280 w 5908040"/>
              <a:gd name="connsiteY0" fmla="*/ 10160 h 6590348"/>
              <a:gd name="connsiteX1" fmla="*/ 5908040 w 5908040"/>
              <a:gd name="connsiteY1" fmla="*/ 0 h 6590348"/>
              <a:gd name="connsiteX2" fmla="*/ 5196840 w 5908040"/>
              <a:gd name="connsiteY2" fmla="*/ 6590348 h 6590348"/>
              <a:gd name="connsiteX3" fmla="*/ 0 w 5908040"/>
              <a:gd name="connsiteY3" fmla="*/ 6590348 h 6590348"/>
              <a:gd name="connsiteX4" fmla="*/ 2113280 w 5908040"/>
              <a:gd name="connsiteY4" fmla="*/ 10160 h 6590348"/>
              <a:gd name="connsiteX0" fmla="*/ 2113280 w 5908040"/>
              <a:gd name="connsiteY0" fmla="*/ 20320 h 6600508"/>
              <a:gd name="connsiteX1" fmla="*/ 5908040 w 5908040"/>
              <a:gd name="connsiteY1" fmla="*/ 0 h 6600508"/>
              <a:gd name="connsiteX2" fmla="*/ 5196840 w 5908040"/>
              <a:gd name="connsiteY2" fmla="*/ 6600508 h 6600508"/>
              <a:gd name="connsiteX3" fmla="*/ 0 w 5908040"/>
              <a:gd name="connsiteY3" fmla="*/ 6600508 h 6600508"/>
              <a:gd name="connsiteX4" fmla="*/ 2113280 w 5908040"/>
              <a:gd name="connsiteY4" fmla="*/ 20320 h 6600508"/>
              <a:gd name="connsiteX0" fmla="*/ 2113280 w 5918200"/>
              <a:gd name="connsiteY0" fmla="*/ 20320 h 6610668"/>
              <a:gd name="connsiteX1" fmla="*/ 5908040 w 5918200"/>
              <a:gd name="connsiteY1" fmla="*/ 0 h 6610668"/>
              <a:gd name="connsiteX2" fmla="*/ 5918200 w 5918200"/>
              <a:gd name="connsiteY2" fmla="*/ 6610668 h 6610668"/>
              <a:gd name="connsiteX3" fmla="*/ 0 w 5918200"/>
              <a:gd name="connsiteY3" fmla="*/ 6600508 h 6610668"/>
              <a:gd name="connsiteX4" fmla="*/ 2113280 w 5918200"/>
              <a:gd name="connsiteY4" fmla="*/ 20320 h 6610668"/>
              <a:gd name="connsiteX0" fmla="*/ 2113280 w 5919177"/>
              <a:gd name="connsiteY0" fmla="*/ 10160 h 6600508"/>
              <a:gd name="connsiteX1" fmla="*/ 5918200 w 5919177"/>
              <a:gd name="connsiteY1" fmla="*/ 0 h 6600508"/>
              <a:gd name="connsiteX2" fmla="*/ 5918200 w 5919177"/>
              <a:gd name="connsiteY2" fmla="*/ 6600508 h 6600508"/>
              <a:gd name="connsiteX3" fmla="*/ 0 w 5919177"/>
              <a:gd name="connsiteY3" fmla="*/ 6590348 h 6600508"/>
              <a:gd name="connsiteX4" fmla="*/ 2113280 w 5919177"/>
              <a:gd name="connsiteY4" fmla="*/ 10160 h 66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177" h="6600508">
                <a:moveTo>
                  <a:pt x="2113280" y="10160"/>
                </a:moveTo>
                <a:lnTo>
                  <a:pt x="5918200" y="0"/>
                </a:lnTo>
                <a:cubicBezTo>
                  <a:pt x="5921587" y="2203556"/>
                  <a:pt x="5914813" y="4396952"/>
                  <a:pt x="5918200" y="6600508"/>
                </a:cubicBezTo>
                <a:lnTo>
                  <a:pt x="0" y="6590348"/>
                </a:lnTo>
                <a:lnTo>
                  <a:pt x="2113280" y="10160"/>
                </a:lnTo>
                <a:close/>
              </a:path>
            </a:pathLst>
          </a:custGeom>
        </p:spPr>
        <p:txBody>
          <a:bodyPr anchor="ctr"/>
          <a:lstStyle>
            <a:lvl1pPr marL="0" indent="0" algn="ctr">
              <a:buFontTx/>
              <a:buNone/>
              <a:defRPr>
                <a:solidFill>
                  <a:schemeClr val="tx2"/>
                </a:solidFill>
              </a:defRPr>
            </a:lvl1pPr>
          </a:lstStyle>
          <a:p>
            <a:r>
              <a:rPr lang="en-US" dirty="0"/>
              <a:t>Insert/Drag Picture Here</a:t>
            </a:r>
          </a:p>
        </p:txBody>
      </p:sp>
      <p:sp>
        <p:nvSpPr>
          <p:cNvPr id="17" name="Text Placeholder 16">
            <a:extLst>
              <a:ext uri="{FF2B5EF4-FFF2-40B4-BE49-F238E27FC236}">
                <a16:creationId xmlns:a16="http://schemas.microsoft.com/office/drawing/2014/main" id="{29D96347-2A68-1945-8043-04660E254455}"/>
              </a:ext>
            </a:extLst>
          </p:cNvPr>
          <p:cNvSpPr>
            <a:spLocks noGrp="1"/>
          </p:cNvSpPr>
          <p:nvPr>
            <p:ph type="body" sz="quarter" idx="11" hasCustomPrompt="1"/>
          </p:nvPr>
        </p:nvSpPr>
        <p:spPr>
          <a:xfrm>
            <a:off x="951207" y="1192406"/>
            <a:ext cx="5645150" cy="1066800"/>
          </a:xfrm>
          <a:prstGeom prst="rect">
            <a:avLst/>
          </a:prstGeom>
        </p:spPr>
        <p:txBody>
          <a:bodyPr/>
          <a:lstStyle>
            <a:lvl1pPr marL="0" indent="0">
              <a:buFontTx/>
              <a:buNone/>
              <a:defRPr sz="3000" b="1" cap="all" baseline="0">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5" name="Text Placeholder 20">
            <a:extLst>
              <a:ext uri="{FF2B5EF4-FFF2-40B4-BE49-F238E27FC236}">
                <a16:creationId xmlns:a16="http://schemas.microsoft.com/office/drawing/2014/main" id="{8B6B20E9-38DA-7C44-A10C-46294E83F4BE}"/>
              </a:ext>
            </a:extLst>
          </p:cNvPr>
          <p:cNvSpPr>
            <a:spLocks noGrp="1"/>
          </p:cNvSpPr>
          <p:nvPr>
            <p:ph type="body" sz="quarter" idx="14" hasCustomPrompt="1"/>
          </p:nvPr>
        </p:nvSpPr>
        <p:spPr>
          <a:xfrm>
            <a:off x="950694" y="2402846"/>
            <a:ext cx="5670550" cy="2411915"/>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18" name="Graphic 17">
            <a:extLst>
              <a:ext uri="{FF2B5EF4-FFF2-40B4-BE49-F238E27FC236}">
                <a16:creationId xmlns:a16="http://schemas.microsoft.com/office/drawing/2014/main" id="{DA2F781B-619A-C54E-8760-AB3C22A76C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0721" y="134453"/>
            <a:ext cx="1658867" cy="735374"/>
          </a:xfrm>
          <a:prstGeom prst="rect">
            <a:avLst/>
          </a:prstGeom>
        </p:spPr>
      </p:pic>
      <p:sp>
        <p:nvSpPr>
          <p:cNvPr id="10" name="Rectangle 9">
            <a:extLst>
              <a:ext uri="{FF2B5EF4-FFF2-40B4-BE49-F238E27FC236}">
                <a16:creationId xmlns:a16="http://schemas.microsoft.com/office/drawing/2014/main" id="{A039BC12-A420-694B-9B7C-0C49246EFB6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100C4121-6396-8C48-AAAB-A075A80F0A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754B5D12-C6ED-3441-A389-AE2C695D75D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39042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_Opt 2">
    <p:bg>
      <p:bgPr>
        <a:gradFill>
          <a:gsLst>
            <a:gs pos="100000">
              <a:schemeClr val="accent3">
                <a:lumMod val="97000"/>
                <a:alpha val="85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887FA4B8-02C1-AB46-A23C-7F820DF33C09}"/>
              </a:ext>
            </a:extLst>
          </p:cNvPr>
          <p:cNvSpPr>
            <a:spLocks noGrp="1"/>
          </p:cNvSpPr>
          <p:nvPr>
            <p:ph type="pic" sz="quarter" idx="10" hasCustomPrompt="1"/>
          </p:nvPr>
        </p:nvSpPr>
        <p:spPr>
          <a:xfrm>
            <a:off x="6272823" y="-10160"/>
            <a:ext cx="5919177" cy="6600508"/>
          </a:xfrm>
          <a:custGeom>
            <a:avLst/>
            <a:gdLst>
              <a:gd name="connsiteX0" fmla="*/ 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0 w 5105400"/>
              <a:gd name="connsiteY4" fmla="*/ 0 h 6580188"/>
              <a:gd name="connsiteX0" fmla="*/ 202184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2021840 w 5105400"/>
              <a:gd name="connsiteY4" fmla="*/ 0 h 6580188"/>
              <a:gd name="connsiteX0" fmla="*/ 2103120 w 5186680"/>
              <a:gd name="connsiteY0" fmla="*/ 0 h 6600508"/>
              <a:gd name="connsiteX1" fmla="*/ 5186680 w 5186680"/>
              <a:gd name="connsiteY1" fmla="*/ 0 h 6600508"/>
              <a:gd name="connsiteX2" fmla="*/ 5186680 w 5186680"/>
              <a:gd name="connsiteY2" fmla="*/ 6580188 h 6600508"/>
              <a:gd name="connsiteX3" fmla="*/ 0 w 5186680"/>
              <a:gd name="connsiteY3" fmla="*/ 6600508 h 6600508"/>
              <a:gd name="connsiteX4" fmla="*/ 2103120 w 5186680"/>
              <a:gd name="connsiteY4" fmla="*/ 0 h 6600508"/>
              <a:gd name="connsiteX0" fmla="*/ 2113280 w 5196840"/>
              <a:gd name="connsiteY0" fmla="*/ 0 h 6580188"/>
              <a:gd name="connsiteX1" fmla="*/ 5196840 w 5196840"/>
              <a:gd name="connsiteY1" fmla="*/ 0 h 6580188"/>
              <a:gd name="connsiteX2" fmla="*/ 5196840 w 5196840"/>
              <a:gd name="connsiteY2" fmla="*/ 6580188 h 6580188"/>
              <a:gd name="connsiteX3" fmla="*/ 0 w 5196840"/>
              <a:gd name="connsiteY3" fmla="*/ 6580188 h 6580188"/>
              <a:gd name="connsiteX4" fmla="*/ 2113280 w 5196840"/>
              <a:gd name="connsiteY4" fmla="*/ 0 h 6580188"/>
              <a:gd name="connsiteX0" fmla="*/ 2113280 w 5908040"/>
              <a:gd name="connsiteY0" fmla="*/ 10160 h 6590348"/>
              <a:gd name="connsiteX1" fmla="*/ 5908040 w 5908040"/>
              <a:gd name="connsiteY1" fmla="*/ 0 h 6590348"/>
              <a:gd name="connsiteX2" fmla="*/ 5196840 w 5908040"/>
              <a:gd name="connsiteY2" fmla="*/ 6590348 h 6590348"/>
              <a:gd name="connsiteX3" fmla="*/ 0 w 5908040"/>
              <a:gd name="connsiteY3" fmla="*/ 6590348 h 6590348"/>
              <a:gd name="connsiteX4" fmla="*/ 2113280 w 5908040"/>
              <a:gd name="connsiteY4" fmla="*/ 10160 h 6590348"/>
              <a:gd name="connsiteX0" fmla="*/ 2113280 w 5908040"/>
              <a:gd name="connsiteY0" fmla="*/ 20320 h 6600508"/>
              <a:gd name="connsiteX1" fmla="*/ 5908040 w 5908040"/>
              <a:gd name="connsiteY1" fmla="*/ 0 h 6600508"/>
              <a:gd name="connsiteX2" fmla="*/ 5196840 w 5908040"/>
              <a:gd name="connsiteY2" fmla="*/ 6600508 h 6600508"/>
              <a:gd name="connsiteX3" fmla="*/ 0 w 5908040"/>
              <a:gd name="connsiteY3" fmla="*/ 6600508 h 6600508"/>
              <a:gd name="connsiteX4" fmla="*/ 2113280 w 5908040"/>
              <a:gd name="connsiteY4" fmla="*/ 20320 h 6600508"/>
              <a:gd name="connsiteX0" fmla="*/ 2113280 w 5918200"/>
              <a:gd name="connsiteY0" fmla="*/ 20320 h 6610668"/>
              <a:gd name="connsiteX1" fmla="*/ 5908040 w 5918200"/>
              <a:gd name="connsiteY1" fmla="*/ 0 h 6610668"/>
              <a:gd name="connsiteX2" fmla="*/ 5918200 w 5918200"/>
              <a:gd name="connsiteY2" fmla="*/ 6610668 h 6610668"/>
              <a:gd name="connsiteX3" fmla="*/ 0 w 5918200"/>
              <a:gd name="connsiteY3" fmla="*/ 6600508 h 6610668"/>
              <a:gd name="connsiteX4" fmla="*/ 2113280 w 5918200"/>
              <a:gd name="connsiteY4" fmla="*/ 20320 h 6610668"/>
              <a:gd name="connsiteX0" fmla="*/ 2113280 w 5919177"/>
              <a:gd name="connsiteY0" fmla="*/ 10160 h 6600508"/>
              <a:gd name="connsiteX1" fmla="*/ 5918200 w 5919177"/>
              <a:gd name="connsiteY1" fmla="*/ 0 h 6600508"/>
              <a:gd name="connsiteX2" fmla="*/ 5918200 w 5919177"/>
              <a:gd name="connsiteY2" fmla="*/ 6600508 h 6600508"/>
              <a:gd name="connsiteX3" fmla="*/ 0 w 5919177"/>
              <a:gd name="connsiteY3" fmla="*/ 6590348 h 6600508"/>
              <a:gd name="connsiteX4" fmla="*/ 2113280 w 5919177"/>
              <a:gd name="connsiteY4" fmla="*/ 10160 h 66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177" h="6600508">
                <a:moveTo>
                  <a:pt x="2113280" y="10160"/>
                </a:moveTo>
                <a:lnTo>
                  <a:pt x="5918200" y="0"/>
                </a:lnTo>
                <a:cubicBezTo>
                  <a:pt x="5921587" y="2203556"/>
                  <a:pt x="5914813" y="4396952"/>
                  <a:pt x="5918200" y="6600508"/>
                </a:cubicBezTo>
                <a:lnTo>
                  <a:pt x="0" y="6590348"/>
                </a:lnTo>
                <a:lnTo>
                  <a:pt x="2113280" y="10160"/>
                </a:lnTo>
                <a:close/>
              </a:path>
            </a:pathLst>
          </a:custGeom>
        </p:spPr>
        <p:txBody>
          <a:bodyPr anchor="ctr"/>
          <a:lstStyle>
            <a:lvl1pPr marL="0" indent="0" algn="ctr">
              <a:buFontTx/>
              <a:buNone/>
              <a:defRPr>
                <a:solidFill>
                  <a:schemeClr val="bg1"/>
                </a:solidFill>
              </a:defRPr>
            </a:lvl1pPr>
          </a:lstStyle>
          <a:p>
            <a:r>
              <a:rPr lang="en-US" dirty="0"/>
              <a:t>Insert/Drag Picture Here</a:t>
            </a:r>
          </a:p>
        </p:txBody>
      </p:sp>
      <p:sp>
        <p:nvSpPr>
          <p:cNvPr id="20" name="Text Placeholder 16">
            <a:extLst>
              <a:ext uri="{FF2B5EF4-FFF2-40B4-BE49-F238E27FC236}">
                <a16:creationId xmlns:a16="http://schemas.microsoft.com/office/drawing/2014/main" id="{38DBD32C-715E-9C4B-94CC-15393C465741}"/>
              </a:ext>
            </a:extLst>
          </p:cNvPr>
          <p:cNvSpPr>
            <a:spLocks noGrp="1"/>
          </p:cNvSpPr>
          <p:nvPr>
            <p:ph type="body" sz="quarter" idx="11" hasCustomPrompt="1"/>
          </p:nvPr>
        </p:nvSpPr>
        <p:spPr>
          <a:xfrm>
            <a:off x="951207" y="1192406"/>
            <a:ext cx="5645150" cy="1066800"/>
          </a:xfrm>
          <a:prstGeom prst="rect">
            <a:avLst/>
          </a:prstGeom>
        </p:spPr>
        <p:txBody>
          <a:bodyPr/>
          <a:lstStyle>
            <a:lvl1pPr marL="0" indent="0">
              <a:buFontTx/>
              <a:buNone/>
              <a:defRPr sz="3000" b="1" cap="all" baseline="0">
                <a:solidFill>
                  <a:schemeClr val="bg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1" name="Text Placeholder 20">
            <a:extLst>
              <a:ext uri="{FF2B5EF4-FFF2-40B4-BE49-F238E27FC236}">
                <a16:creationId xmlns:a16="http://schemas.microsoft.com/office/drawing/2014/main" id="{0CC0EAE5-5CAB-B748-9DEA-7A15955F35AA}"/>
              </a:ext>
            </a:extLst>
          </p:cNvPr>
          <p:cNvSpPr>
            <a:spLocks noGrp="1"/>
          </p:cNvSpPr>
          <p:nvPr>
            <p:ph type="body" sz="quarter" idx="14" hasCustomPrompt="1"/>
          </p:nvPr>
        </p:nvSpPr>
        <p:spPr>
          <a:xfrm>
            <a:off x="950694" y="2402846"/>
            <a:ext cx="5670550" cy="2411915"/>
          </a:xfrm>
          <a:prstGeom prst="rect">
            <a:avLst/>
          </a:prstGeom>
        </p:spPr>
        <p:txBody>
          <a:bodyPr/>
          <a:lstStyle>
            <a:lvl1pPr marL="0" indent="0" algn="l">
              <a:buFontTx/>
              <a:buNone/>
              <a:defRPr sz="2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23" name="Graphic 22">
            <a:extLst>
              <a:ext uri="{FF2B5EF4-FFF2-40B4-BE49-F238E27FC236}">
                <a16:creationId xmlns:a16="http://schemas.microsoft.com/office/drawing/2014/main" id="{A6ACAE63-24C2-974A-8C88-7CDEC385CA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0721" y="134453"/>
            <a:ext cx="1658867" cy="735374"/>
          </a:xfrm>
          <a:prstGeom prst="rect">
            <a:avLst/>
          </a:prstGeom>
        </p:spPr>
      </p:pic>
      <p:sp>
        <p:nvSpPr>
          <p:cNvPr id="11" name="Rectangle 10">
            <a:extLst>
              <a:ext uri="{FF2B5EF4-FFF2-40B4-BE49-F238E27FC236}">
                <a16:creationId xmlns:a16="http://schemas.microsoft.com/office/drawing/2014/main" id="{A5705995-4600-824F-B200-319930D53B1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5">
            <a:extLst>
              <a:ext uri="{FF2B5EF4-FFF2-40B4-BE49-F238E27FC236}">
                <a16:creationId xmlns:a16="http://schemas.microsoft.com/office/drawing/2014/main" id="{F0CFCC09-8CEC-1C4D-86D0-8848052FC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3" name="Graphic 12">
            <a:extLst>
              <a:ext uri="{FF2B5EF4-FFF2-40B4-BE49-F238E27FC236}">
                <a16:creationId xmlns:a16="http://schemas.microsoft.com/office/drawing/2014/main" id="{76DB4393-A5A0-054D-8E32-233812BBC73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6598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y Background White Foo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220338B-A7E7-8740-BC66-03E4DCA7B83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1">
            <a:extLst>
              <a:ext uri="{FF2B5EF4-FFF2-40B4-BE49-F238E27FC236}">
                <a16:creationId xmlns:a16="http://schemas.microsoft.com/office/drawing/2014/main" id="{E4839140-25B4-7643-B046-70685DF9ED99}"/>
              </a:ext>
            </a:extLst>
          </p:cNvPr>
          <p:cNvPicPr>
            <a:picLocks noChangeAspect="1"/>
          </p:cNvPicPr>
          <p:nvPr userDrawn="1"/>
        </p:nvPicPr>
        <p:blipFill>
          <a:blip r:embed="rId2"/>
          <a:stretch>
            <a:fillRect/>
          </a:stretch>
        </p:blipFill>
        <p:spPr>
          <a:xfrm>
            <a:off x="176197" y="6670892"/>
            <a:ext cx="838388" cy="129076"/>
          </a:xfrm>
          <a:prstGeom prst="rect">
            <a:avLst/>
          </a:prstGeom>
        </p:spPr>
      </p:pic>
      <p:pic>
        <p:nvPicPr>
          <p:cNvPr id="13" name="Picture 12">
            <a:extLst>
              <a:ext uri="{FF2B5EF4-FFF2-40B4-BE49-F238E27FC236}">
                <a16:creationId xmlns:a16="http://schemas.microsoft.com/office/drawing/2014/main" id="{7D852B69-0E5B-994B-AAF7-0C32F95515B8}"/>
              </a:ext>
            </a:extLst>
          </p:cNvPr>
          <p:cNvPicPr>
            <a:picLocks noChangeAspect="1"/>
          </p:cNvPicPr>
          <p:nvPr userDrawn="1"/>
        </p:nvPicPr>
        <p:blipFill>
          <a:blip r:embed="rId3"/>
          <a:stretch>
            <a:fillRect/>
          </a:stretch>
        </p:blipFill>
        <p:spPr>
          <a:xfrm>
            <a:off x="9072529" y="6660424"/>
            <a:ext cx="2968495" cy="125590"/>
          </a:xfrm>
          <a:prstGeom prst="rect">
            <a:avLst/>
          </a:prstGeom>
          <a:noFill/>
        </p:spPr>
      </p:pic>
      <p:pic>
        <p:nvPicPr>
          <p:cNvPr id="16" name="Picture 15">
            <a:extLst>
              <a:ext uri="{FF2B5EF4-FFF2-40B4-BE49-F238E27FC236}">
                <a16:creationId xmlns:a16="http://schemas.microsoft.com/office/drawing/2014/main" id="{17AEA60F-3563-974A-96FD-0B25DA64EE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8" name="Graphic 17">
            <a:extLst>
              <a:ext uri="{FF2B5EF4-FFF2-40B4-BE49-F238E27FC236}">
                <a16:creationId xmlns:a16="http://schemas.microsoft.com/office/drawing/2014/main" id="{ACA8F442-E54E-9444-B768-078F0A2D392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4239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Picture Placeholder 17">
            <a:extLst>
              <a:ext uri="{FF2B5EF4-FFF2-40B4-BE49-F238E27FC236}">
                <a16:creationId xmlns:a16="http://schemas.microsoft.com/office/drawing/2014/main" id="{E763D7B6-4E57-5B4A-B733-451449DFA425}"/>
              </a:ext>
            </a:extLst>
          </p:cNvPr>
          <p:cNvSpPr>
            <a:spLocks noGrp="1"/>
          </p:cNvSpPr>
          <p:nvPr>
            <p:ph type="pic" sz="quarter" idx="13" hasCustomPrompt="1"/>
          </p:nvPr>
        </p:nvSpPr>
        <p:spPr>
          <a:xfrm>
            <a:off x="0" y="0"/>
            <a:ext cx="5919788" cy="6580188"/>
          </a:xfrm>
          <a:custGeom>
            <a:avLst/>
            <a:gdLst>
              <a:gd name="connsiteX0" fmla="*/ 0 w 5919788"/>
              <a:gd name="connsiteY0" fmla="*/ 0 h 6580188"/>
              <a:gd name="connsiteX1" fmla="*/ 5919788 w 5919788"/>
              <a:gd name="connsiteY1" fmla="*/ 0 h 6580188"/>
              <a:gd name="connsiteX2" fmla="*/ 5919788 w 5919788"/>
              <a:gd name="connsiteY2" fmla="*/ 6580188 h 6580188"/>
              <a:gd name="connsiteX3" fmla="*/ 0 w 5919788"/>
              <a:gd name="connsiteY3" fmla="*/ 6580188 h 6580188"/>
              <a:gd name="connsiteX4" fmla="*/ 0 w 5919788"/>
              <a:gd name="connsiteY4" fmla="*/ 0 h 6580188"/>
              <a:gd name="connsiteX0" fmla="*/ 0 w 5919788"/>
              <a:gd name="connsiteY0" fmla="*/ 0 h 6580188"/>
              <a:gd name="connsiteX1" fmla="*/ 5919788 w 5919788"/>
              <a:gd name="connsiteY1" fmla="*/ 0 h 6580188"/>
              <a:gd name="connsiteX2" fmla="*/ 3816668 w 5919788"/>
              <a:gd name="connsiteY2" fmla="*/ 6580188 h 6580188"/>
              <a:gd name="connsiteX3" fmla="*/ 0 w 5919788"/>
              <a:gd name="connsiteY3" fmla="*/ 6580188 h 6580188"/>
              <a:gd name="connsiteX4" fmla="*/ 0 w 5919788"/>
              <a:gd name="connsiteY4" fmla="*/ 0 h 65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788" h="6580188">
                <a:moveTo>
                  <a:pt x="0" y="0"/>
                </a:moveTo>
                <a:lnTo>
                  <a:pt x="5919788" y="0"/>
                </a:lnTo>
                <a:lnTo>
                  <a:pt x="3816668" y="6580188"/>
                </a:lnTo>
                <a:lnTo>
                  <a:pt x="0" y="6580188"/>
                </a:lnTo>
                <a:lnTo>
                  <a:pt x="0" y="0"/>
                </a:lnTo>
                <a:close/>
              </a:path>
            </a:pathLst>
          </a:custGeom>
        </p:spPr>
        <p:txBody>
          <a:bodyPr anchor="ctr"/>
          <a:lstStyle>
            <a:lvl1pPr marL="0" indent="0" algn="ctr">
              <a:buFontTx/>
              <a:buNone/>
              <a:defRPr/>
            </a:lvl1pPr>
          </a:lstStyle>
          <a:p>
            <a:r>
              <a:rPr lang="en-US" dirty="0"/>
              <a:t>Insert/Drag Picture Here</a:t>
            </a:r>
          </a:p>
        </p:txBody>
      </p:sp>
      <p:pic>
        <p:nvPicPr>
          <p:cNvPr id="17" name="Graphic 16">
            <a:extLst>
              <a:ext uri="{FF2B5EF4-FFF2-40B4-BE49-F238E27FC236}">
                <a16:creationId xmlns:a16="http://schemas.microsoft.com/office/drawing/2014/main" id="{81429130-D4A0-4443-AFB0-111B9FBEBE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842827" y="542668"/>
            <a:ext cx="1658867" cy="735374"/>
          </a:xfrm>
          <a:prstGeom prst="rect">
            <a:avLst/>
          </a:prstGeom>
        </p:spPr>
      </p:pic>
      <p:sp>
        <p:nvSpPr>
          <p:cNvPr id="18" name="Text Placeholder 16">
            <a:extLst>
              <a:ext uri="{FF2B5EF4-FFF2-40B4-BE49-F238E27FC236}">
                <a16:creationId xmlns:a16="http://schemas.microsoft.com/office/drawing/2014/main" id="{B7644733-A7B0-764F-9CEB-7E68F12B89D0}"/>
              </a:ext>
            </a:extLst>
          </p:cNvPr>
          <p:cNvSpPr>
            <a:spLocks noGrp="1"/>
          </p:cNvSpPr>
          <p:nvPr>
            <p:ph type="body" sz="quarter" idx="11" hasCustomPrompt="1"/>
          </p:nvPr>
        </p:nvSpPr>
        <p:spPr>
          <a:xfrm>
            <a:off x="5903533" y="2017794"/>
            <a:ext cx="5645150" cy="1066800"/>
          </a:xfrm>
          <a:prstGeom prst="rect">
            <a:avLst/>
          </a:prstGeom>
        </p:spPr>
        <p:txBody>
          <a:bodyPr/>
          <a:lstStyle>
            <a:lvl1pPr marL="0" indent="0">
              <a:buFontTx/>
              <a:buNone/>
              <a:defRPr sz="3000" b="1" cap="all" baseline="0">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0" name="Text Placeholder 20">
            <a:extLst>
              <a:ext uri="{FF2B5EF4-FFF2-40B4-BE49-F238E27FC236}">
                <a16:creationId xmlns:a16="http://schemas.microsoft.com/office/drawing/2014/main" id="{BA6EBC86-7BD3-E94E-B250-BD75C341ACAB}"/>
              </a:ext>
            </a:extLst>
          </p:cNvPr>
          <p:cNvSpPr>
            <a:spLocks noGrp="1"/>
          </p:cNvSpPr>
          <p:nvPr>
            <p:ph type="body" sz="quarter" idx="14" hasCustomPrompt="1"/>
          </p:nvPr>
        </p:nvSpPr>
        <p:spPr>
          <a:xfrm>
            <a:off x="5903020" y="3228234"/>
            <a:ext cx="5670550" cy="2411915"/>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sp>
        <p:nvSpPr>
          <p:cNvPr id="10" name="Rectangle 9">
            <a:extLst>
              <a:ext uri="{FF2B5EF4-FFF2-40B4-BE49-F238E27FC236}">
                <a16:creationId xmlns:a16="http://schemas.microsoft.com/office/drawing/2014/main" id="{BDA8CDC1-55B1-564D-B333-3CFC3111BB44}"/>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ADAB8FA2-4A32-1144-AE86-1F1ABA845A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E77D2640-8722-A54B-B389-65061770C6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0593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_Opt 4">
    <p:bg>
      <p:bgPr>
        <a:gradFill>
          <a:gsLst>
            <a:gs pos="100000">
              <a:schemeClr val="accent3">
                <a:lumMod val="97000"/>
                <a:alpha val="85000"/>
              </a:schemeClr>
            </a:gs>
            <a:gs pos="0">
              <a:schemeClr val="accent1"/>
            </a:gs>
          </a:gsLst>
          <a:lin ang="19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F0CDE-5471-5647-9B94-698E73DB977B}"/>
              </a:ext>
            </a:extLst>
          </p:cNvPr>
          <p:cNvSpPr/>
          <p:nvPr userDrawn="1"/>
        </p:nvSpPr>
        <p:spPr>
          <a:xfrm>
            <a:off x="1" y="6580554"/>
            <a:ext cx="12192000" cy="283368"/>
          </a:xfrm>
          <a:prstGeom prst="rect">
            <a:avLst/>
          </a:prstGeom>
          <a:solidFill>
            <a:schemeClr val="bg1"/>
          </a:solidFill>
        </p:spPr>
        <p:txBody>
          <a:bodyPr wrap="square" rtlCol="0" anchor="ctr">
            <a:spAutoFit/>
          </a:bodyPr>
          <a:lstStyle/>
          <a:p>
            <a:pPr algn="ctr">
              <a:lnSpc>
                <a:spcPct val="90000"/>
              </a:lnSpc>
            </a:pPr>
            <a:endParaRPr lang="en-US" sz="2800" dirty="0">
              <a:solidFill>
                <a:schemeClr val="bg1"/>
              </a:solidFill>
            </a:endParaRPr>
          </a:p>
        </p:txBody>
      </p:sp>
      <p:pic>
        <p:nvPicPr>
          <p:cNvPr id="3" name="Picture 2">
            <a:extLst>
              <a:ext uri="{FF2B5EF4-FFF2-40B4-BE49-F238E27FC236}">
                <a16:creationId xmlns:a16="http://schemas.microsoft.com/office/drawing/2014/main" id="{202CB88E-DFBE-5D42-9EDB-7E7BAA3A3F06}"/>
              </a:ext>
            </a:extLst>
          </p:cNvPr>
          <p:cNvPicPr>
            <a:picLocks noChangeAspect="1"/>
          </p:cNvPicPr>
          <p:nvPr userDrawn="1"/>
        </p:nvPicPr>
        <p:blipFill>
          <a:blip r:embed="rId2"/>
          <a:stretch>
            <a:fillRect/>
          </a:stretch>
        </p:blipFill>
        <p:spPr>
          <a:xfrm>
            <a:off x="183543" y="6649885"/>
            <a:ext cx="838388" cy="129076"/>
          </a:xfrm>
          <a:prstGeom prst="rect">
            <a:avLst/>
          </a:prstGeom>
        </p:spPr>
      </p:pic>
      <p:pic>
        <p:nvPicPr>
          <p:cNvPr id="4" name="Picture 3">
            <a:extLst>
              <a:ext uri="{FF2B5EF4-FFF2-40B4-BE49-F238E27FC236}">
                <a16:creationId xmlns:a16="http://schemas.microsoft.com/office/drawing/2014/main" id="{EB1BA885-52F9-2F44-9BAD-259D533906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095" y="6631647"/>
            <a:ext cx="895643" cy="175553"/>
          </a:xfrm>
          <a:prstGeom prst="rect">
            <a:avLst/>
          </a:prstGeom>
        </p:spPr>
      </p:pic>
      <p:sp>
        <p:nvSpPr>
          <p:cNvPr id="18" name="Picture Placeholder 17">
            <a:extLst>
              <a:ext uri="{FF2B5EF4-FFF2-40B4-BE49-F238E27FC236}">
                <a16:creationId xmlns:a16="http://schemas.microsoft.com/office/drawing/2014/main" id="{15D18A77-FDD2-A94E-B894-EA7EC7D6BB1A}"/>
              </a:ext>
            </a:extLst>
          </p:cNvPr>
          <p:cNvSpPr>
            <a:spLocks noGrp="1"/>
          </p:cNvSpPr>
          <p:nvPr>
            <p:ph type="pic" sz="quarter" idx="13" hasCustomPrompt="1"/>
          </p:nvPr>
        </p:nvSpPr>
        <p:spPr>
          <a:xfrm>
            <a:off x="0" y="0"/>
            <a:ext cx="5919788" cy="6580188"/>
          </a:xfrm>
          <a:custGeom>
            <a:avLst/>
            <a:gdLst>
              <a:gd name="connsiteX0" fmla="*/ 0 w 5919788"/>
              <a:gd name="connsiteY0" fmla="*/ 0 h 6580188"/>
              <a:gd name="connsiteX1" fmla="*/ 5919788 w 5919788"/>
              <a:gd name="connsiteY1" fmla="*/ 0 h 6580188"/>
              <a:gd name="connsiteX2" fmla="*/ 5919788 w 5919788"/>
              <a:gd name="connsiteY2" fmla="*/ 6580188 h 6580188"/>
              <a:gd name="connsiteX3" fmla="*/ 0 w 5919788"/>
              <a:gd name="connsiteY3" fmla="*/ 6580188 h 6580188"/>
              <a:gd name="connsiteX4" fmla="*/ 0 w 5919788"/>
              <a:gd name="connsiteY4" fmla="*/ 0 h 6580188"/>
              <a:gd name="connsiteX0" fmla="*/ 0 w 5919788"/>
              <a:gd name="connsiteY0" fmla="*/ 0 h 6580188"/>
              <a:gd name="connsiteX1" fmla="*/ 5919788 w 5919788"/>
              <a:gd name="connsiteY1" fmla="*/ 0 h 6580188"/>
              <a:gd name="connsiteX2" fmla="*/ 3816668 w 5919788"/>
              <a:gd name="connsiteY2" fmla="*/ 6580188 h 6580188"/>
              <a:gd name="connsiteX3" fmla="*/ 0 w 5919788"/>
              <a:gd name="connsiteY3" fmla="*/ 6580188 h 6580188"/>
              <a:gd name="connsiteX4" fmla="*/ 0 w 5919788"/>
              <a:gd name="connsiteY4" fmla="*/ 0 h 65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788" h="6580188">
                <a:moveTo>
                  <a:pt x="0" y="0"/>
                </a:moveTo>
                <a:lnTo>
                  <a:pt x="5919788" y="0"/>
                </a:lnTo>
                <a:lnTo>
                  <a:pt x="3816668" y="6580188"/>
                </a:lnTo>
                <a:lnTo>
                  <a:pt x="0" y="6580188"/>
                </a:lnTo>
                <a:lnTo>
                  <a:pt x="0" y="0"/>
                </a:lnTo>
                <a:close/>
              </a:path>
            </a:pathLst>
          </a:custGeom>
        </p:spPr>
        <p:txBody>
          <a:bodyPr anchor="ctr"/>
          <a:lstStyle>
            <a:lvl1pPr marL="0" indent="0" algn="ctr">
              <a:buFontTx/>
              <a:buNone/>
              <a:defRPr>
                <a:solidFill>
                  <a:schemeClr val="bg1"/>
                </a:solidFill>
              </a:defRPr>
            </a:lvl1pPr>
          </a:lstStyle>
          <a:p>
            <a:r>
              <a:rPr lang="en-US" dirty="0"/>
              <a:t>Insert/Drag Picture Here</a:t>
            </a:r>
          </a:p>
        </p:txBody>
      </p:sp>
      <p:pic>
        <p:nvPicPr>
          <p:cNvPr id="22" name="Graphic 21">
            <a:extLst>
              <a:ext uri="{FF2B5EF4-FFF2-40B4-BE49-F238E27FC236}">
                <a16:creationId xmlns:a16="http://schemas.microsoft.com/office/drawing/2014/main" id="{53E28D74-BD0B-A748-95D5-A9A717EDAE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10842827" y="542668"/>
            <a:ext cx="1658867" cy="735374"/>
          </a:xfrm>
          <a:prstGeom prst="rect">
            <a:avLst/>
          </a:prstGeom>
        </p:spPr>
      </p:pic>
      <p:sp>
        <p:nvSpPr>
          <p:cNvPr id="23" name="Text Placeholder 16">
            <a:extLst>
              <a:ext uri="{FF2B5EF4-FFF2-40B4-BE49-F238E27FC236}">
                <a16:creationId xmlns:a16="http://schemas.microsoft.com/office/drawing/2014/main" id="{31F60E34-4E1A-F244-9AF4-6EEF460F1A00}"/>
              </a:ext>
            </a:extLst>
          </p:cNvPr>
          <p:cNvSpPr>
            <a:spLocks noGrp="1"/>
          </p:cNvSpPr>
          <p:nvPr>
            <p:ph type="body" sz="quarter" idx="11" hasCustomPrompt="1"/>
          </p:nvPr>
        </p:nvSpPr>
        <p:spPr>
          <a:xfrm>
            <a:off x="5903533" y="2017794"/>
            <a:ext cx="5645150" cy="1066800"/>
          </a:xfrm>
          <a:prstGeom prst="rect">
            <a:avLst/>
          </a:prstGeom>
        </p:spPr>
        <p:txBody>
          <a:bodyPr/>
          <a:lstStyle>
            <a:lvl1pPr marL="0" indent="0">
              <a:buFontTx/>
              <a:buNone/>
              <a:defRPr sz="3000" b="1" cap="all" baseline="0">
                <a:solidFill>
                  <a:schemeClr val="bg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4" name="Text Placeholder 20">
            <a:extLst>
              <a:ext uri="{FF2B5EF4-FFF2-40B4-BE49-F238E27FC236}">
                <a16:creationId xmlns:a16="http://schemas.microsoft.com/office/drawing/2014/main" id="{D87076F1-130A-3747-8BAF-EC8A22564FD8}"/>
              </a:ext>
            </a:extLst>
          </p:cNvPr>
          <p:cNvSpPr>
            <a:spLocks noGrp="1"/>
          </p:cNvSpPr>
          <p:nvPr>
            <p:ph type="body" sz="quarter" idx="14" hasCustomPrompt="1"/>
          </p:nvPr>
        </p:nvSpPr>
        <p:spPr>
          <a:xfrm>
            <a:off x="5903020" y="3228234"/>
            <a:ext cx="5670550" cy="2411915"/>
          </a:xfrm>
          <a:prstGeom prst="rect">
            <a:avLst/>
          </a:prstGeom>
        </p:spPr>
        <p:txBody>
          <a:bodyPr/>
          <a:lstStyle>
            <a:lvl1pPr marL="0" indent="0" algn="l">
              <a:buFontTx/>
              <a:buNone/>
              <a:defRPr sz="2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10" name="Picture 9">
            <a:extLst>
              <a:ext uri="{FF2B5EF4-FFF2-40B4-BE49-F238E27FC236}">
                <a16:creationId xmlns:a16="http://schemas.microsoft.com/office/drawing/2014/main" id="{46656DA7-C429-0444-AE85-0403DF1F94AB}"/>
              </a:ext>
            </a:extLst>
          </p:cNvPr>
          <p:cNvPicPr>
            <a:picLocks noChangeAspect="1"/>
          </p:cNvPicPr>
          <p:nvPr userDrawn="1"/>
        </p:nvPicPr>
        <p:blipFill>
          <a:blip r:embed="rId6"/>
          <a:stretch>
            <a:fillRect/>
          </a:stretch>
        </p:blipFill>
        <p:spPr>
          <a:xfrm>
            <a:off x="9071411" y="6649231"/>
            <a:ext cx="2968494" cy="137881"/>
          </a:xfrm>
          <a:prstGeom prst="rect">
            <a:avLst/>
          </a:prstGeom>
        </p:spPr>
      </p:pic>
    </p:spTree>
    <p:extLst>
      <p:ext uri="{BB962C8B-B14F-4D97-AF65-F5344CB8AC3E}">
        <p14:creationId xmlns:p14="http://schemas.microsoft.com/office/powerpoint/2010/main" val="21924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Slide_Opt 1">
    <p:bg>
      <p:bgPr>
        <a:gradFill>
          <a:gsLst>
            <a:gs pos="16000">
              <a:schemeClr val="accent1"/>
            </a:gs>
            <a:gs pos="100000">
              <a:schemeClr val="accent3"/>
            </a:gs>
          </a:gsLst>
          <a:lin ang="19200000" scaled="0"/>
        </a:gradFill>
        <a:effectLst/>
      </p:bgPr>
    </p:bg>
    <p:spTree>
      <p:nvGrpSpPr>
        <p:cNvPr id="1" name=""/>
        <p:cNvGrpSpPr/>
        <p:nvPr/>
      </p:nvGrpSpPr>
      <p:grpSpPr>
        <a:xfrm>
          <a:off x="0" y="0"/>
          <a:ext cx="0" cy="0"/>
          <a:chOff x="0" y="0"/>
          <a:chExt cx="0" cy="0"/>
        </a:xfrm>
      </p:grpSpPr>
      <p:sp>
        <p:nvSpPr>
          <p:cNvPr id="20" name="Text Placeholder 18">
            <a:extLst>
              <a:ext uri="{FF2B5EF4-FFF2-40B4-BE49-F238E27FC236}">
                <a16:creationId xmlns:a16="http://schemas.microsoft.com/office/drawing/2014/main" id="{4D5A49ED-F44F-1146-A94C-106E643D1AD7}"/>
              </a:ext>
            </a:extLst>
          </p:cNvPr>
          <p:cNvSpPr>
            <a:spLocks noGrp="1"/>
          </p:cNvSpPr>
          <p:nvPr>
            <p:ph type="body" sz="quarter" idx="10" hasCustomPrompt="1"/>
          </p:nvPr>
        </p:nvSpPr>
        <p:spPr>
          <a:xfrm>
            <a:off x="2895600" y="1371600"/>
            <a:ext cx="6096000" cy="3810000"/>
          </a:xfrm>
          <a:prstGeom prst="rect">
            <a:avLst/>
          </a:prstGeom>
        </p:spPr>
        <p:txBody>
          <a:bodyPr/>
          <a:lstStyle>
            <a:lvl1pPr marL="0" indent="0" algn="ctr">
              <a:buFontTx/>
              <a:buNone/>
              <a:defRPr sz="4800">
                <a:solidFill>
                  <a:schemeClr val="bg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fun fact/stat. Larger text and a short amount of copy is ideal.</a:t>
            </a:r>
          </a:p>
        </p:txBody>
      </p:sp>
      <p:pic>
        <p:nvPicPr>
          <p:cNvPr id="23" name="Graphic 22">
            <a:extLst>
              <a:ext uri="{FF2B5EF4-FFF2-40B4-BE49-F238E27FC236}">
                <a16:creationId xmlns:a16="http://schemas.microsoft.com/office/drawing/2014/main" id="{51B5208E-C69A-6E4C-8372-16ADAAF50CD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797" r="12504"/>
          <a:stretch/>
        </p:blipFill>
        <p:spPr>
          <a:xfrm>
            <a:off x="5891507" y="0"/>
            <a:ext cx="6300493" cy="448096"/>
          </a:xfrm>
          <a:prstGeom prst="rect">
            <a:avLst/>
          </a:prstGeom>
        </p:spPr>
      </p:pic>
      <p:pic>
        <p:nvPicPr>
          <p:cNvPr id="24" name="Graphic 23">
            <a:extLst>
              <a:ext uri="{FF2B5EF4-FFF2-40B4-BE49-F238E27FC236}">
                <a16:creationId xmlns:a16="http://schemas.microsoft.com/office/drawing/2014/main" id="{5712A28C-4882-7346-BFC1-7B53C48E5925}"/>
              </a:ext>
            </a:extLst>
          </p:cNvPr>
          <p:cNvPicPr>
            <a:picLocks noChangeAspect="1"/>
          </p:cNvPicPr>
          <p:nvPr userDrawn="1"/>
        </p:nvPicPr>
        <p:blipFill rotWithShape="1">
          <a:blip r:embed="rId2">
            <a:extLst>
              <a:ext uri="{96DAC541-7B7A-43D3-8B79-37D633B846F1}">
                <asvg:svgBlip xmlns:asvg="http://schemas.microsoft.com/office/drawing/2016/SVG/main" r:embed="rId4"/>
              </a:ext>
            </a:extLst>
          </a:blip>
          <a:srcRect l="9331" b="61150"/>
          <a:stretch/>
        </p:blipFill>
        <p:spPr>
          <a:xfrm>
            <a:off x="-80920" y="6134776"/>
            <a:ext cx="6528996" cy="444049"/>
          </a:xfrm>
          <a:prstGeom prst="rect">
            <a:avLst/>
          </a:prstGeom>
        </p:spPr>
      </p:pic>
      <p:sp>
        <p:nvSpPr>
          <p:cNvPr id="10" name="Rectangle 9">
            <a:extLst>
              <a:ext uri="{FF2B5EF4-FFF2-40B4-BE49-F238E27FC236}">
                <a16:creationId xmlns:a16="http://schemas.microsoft.com/office/drawing/2014/main" id="{289658E5-48FE-4047-A08B-4D4CE4384071}"/>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1" name="Picture 15">
            <a:extLst>
              <a:ext uri="{FF2B5EF4-FFF2-40B4-BE49-F238E27FC236}">
                <a16:creationId xmlns:a16="http://schemas.microsoft.com/office/drawing/2014/main" id="{5E7BDA33-75EE-B04C-B3C2-EF9B178244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1"/>
          </a:xfrm>
          <a:prstGeom prst="rect">
            <a:avLst/>
          </a:prstGeom>
        </p:spPr>
      </p:pic>
      <p:pic>
        <p:nvPicPr>
          <p:cNvPr id="12" name="Graphic 11">
            <a:extLst>
              <a:ext uri="{FF2B5EF4-FFF2-40B4-BE49-F238E27FC236}">
                <a16:creationId xmlns:a16="http://schemas.microsoft.com/office/drawing/2014/main" id="{30BDD372-5057-984F-9073-09FEFDF13C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0905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Text Placeholder 18">
            <a:extLst>
              <a:ext uri="{FF2B5EF4-FFF2-40B4-BE49-F238E27FC236}">
                <a16:creationId xmlns:a16="http://schemas.microsoft.com/office/drawing/2014/main" id="{8448FD4B-B4A1-DA42-A11D-E42F13DF5386}"/>
              </a:ext>
            </a:extLst>
          </p:cNvPr>
          <p:cNvSpPr>
            <a:spLocks noGrp="1"/>
          </p:cNvSpPr>
          <p:nvPr>
            <p:ph type="body" sz="quarter" idx="10" hasCustomPrompt="1"/>
          </p:nvPr>
        </p:nvSpPr>
        <p:spPr>
          <a:xfrm>
            <a:off x="2895600" y="1295400"/>
            <a:ext cx="6096000" cy="3810000"/>
          </a:xfrm>
          <a:prstGeom prst="rect">
            <a:avLst/>
          </a:prstGeom>
        </p:spPr>
        <p:txBody>
          <a:bodyPr/>
          <a:lstStyle>
            <a:lvl1pPr marL="0" indent="0" algn="ctr">
              <a:buFontTx/>
              <a:buNone/>
              <a:defRPr sz="4800">
                <a:solidFill>
                  <a:schemeClr val="accent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fun fact/stat. Larger text and a short amount of copy is ideal.</a:t>
            </a:r>
          </a:p>
        </p:txBody>
      </p:sp>
      <p:pic>
        <p:nvPicPr>
          <p:cNvPr id="5" name="Picture 4">
            <a:extLst>
              <a:ext uri="{FF2B5EF4-FFF2-40B4-BE49-F238E27FC236}">
                <a16:creationId xmlns:a16="http://schemas.microsoft.com/office/drawing/2014/main" id="{A6F3EC5F-2F50-CF41-9F61-60322017FD6E}"/>
              </a:ext>
            </a:extLst>
          </p:cNvPr>
          <p:cNvPicPr>
            <a:picLocks noChangeAspect="1"/>
          </p:cNvPicPr>
          <p:nvPr userDrawn="1"/>
        </p:nvPicPr>
        <p:blipFill>
          <a:blip r:embed="rId2"/>
          <a:stretch>
            <a:fillRect/>
          </a:stretch>
        </p:blipFill>
        <p:spPr>
          <a:xfrm>
            <a:off x="6250443" y="-424320"/>
            <a:ext cx="6355772" cy="848640"/>
          </a:xfrm>
          <a:prstGeom prst="rect">
            <a:avLst/>
          </a:prstGeom>
        </p:spPr>
      </p:pic>
      <p:sp>
        <p:nvSpPr>
          <p:cNvPr id="7" name="Rectangle 6">
            <a:extLst>
              <a:ext uri="{FF2B5EF4-FFF2-40B4-BE49-F238E27FC236}">
                <a16:creationId xmlns:a16="http://schemas.microsoft.com/office/drawing/2014/main" id="{2B443736-C999-9E4C-99F6-FE93A560F91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0" name="Graphic 9">
            <a:extLst>
              <a:ext uri="{FF2B5EF4-FFF2-40B4-BE49-F238E27FC236}">
                <a16:creationId xmlns:a16="http://schemas.microsoft.com/office/drawing/2014/main" id="{492DF159-F645-A645-80A0-3169748F00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1" name="Picture 15">
            <a:extLst>
              <a:ext uri="{FF2B5EF4-FFF2-40B4-BE49-F238E27FC236}">
                <a16:creationId xmlns:a16="http://schemas.microsoft.com/office/drawing/2014/main" id="{35D6AC2D-9B26-9B43-9E52-423B6E84BC1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177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_Opt 1">
    <p:bg>
      <p:bgPr>
        <a:gradFill>
          <a:gsLst>
            <a:gs pos="16000">
              <a:schemeClr val="accent1"/>
            </a:gs>
            <a:gs pos="100000">
              <a:schemeClr val="accent3"/>
            </a:gs>
          </a:gsLst>
          <a:lin ang="19200000" scaled="0"/>
        </a:gradFill>
        <a:effectLst/>
      </p:bgPr>
    </p:bg>
    <p:spTree>
      <p:nvGrpSpPr>
        <p:cNvPr id="1" name=""/>
        <p:cNvGrpSpPr/>
        <p:nvPr/>
      </p:nvGrpSpPr>
      <p:grpSpPr>
        <a:xfrm>
          <a:off x="0" y="0"/>
          <a:ext cx="0" cy="0"/>
          <a:chOff x="0" y="0"/>
          <a:chExt cx="0" cy="0"/>
        </a:xfrm>
      </p:grpSpPr>
      <p:sp>
        <p:nvSpPr>
          <p:cNvPr id="20" name="Text Placeholder 18">
            <a:extLst>
              <a:ext uri="{FF2B5EF4-FFF2-40B4-BE49-F238E27FC236}">
                <a16:creationId xmlns:a16="http://schemas.microsoft.com/office/drawing/2014/main" id="{4D5A49ED-F44F-1146-A94C-106E643D1AD7}"/>
              </a:ext>
            </a:extLst>
          </p:cNvPr>
          <p:cNvSpPr>
            <a:spLocks noGrp="1"/>
          </p:cNvSpPr>
          <p:nvPr>
            <p:ph type="body" sz="quarter" idx="10" hasCustomPrompt="1"/>
          </p:nvPr>
        </p:nvSpPr>
        <p:spPr>
          <a:xfrm>
            <a:off x="2895600" y="1371600"/>
            <a:ext cx="6096000" cy="3810000"/>
          </a:xfrm>
          <a:prstGeom prst="rect">
            <a:avLst/>
          </a:prstGeom>
        </p:spPr>
        <p:txBody>
          <a:bodyPr/>
          <a:lstStyle>
            <a:lvl1pPr marL="0" indent="0" algn="ctr">
              <a:buFontTx/>
              <a:buNone/>
              <a:defRPr sz="4200">
                <a:solidFill>
                  <a:schemeClr val="bg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quote. Keep it short.</a:t>
            </a:r>
          </a:p>
        </p:txBody>
      </p:sp>
      <p:pic>
        <p:nvPicPr>
          <p:cNvPr id="17" name="Graphic 16">
            <a:extLst>
              <a:ext uri="{FF2B5EF4-FFF2-40B4-BE49-F238E27FC236}">
                <a16:creationId xmlns:a16="http://schemas.microsoft.com/office/drawing/2014/main" id="{04B7B0A2-584F-1542-B1F6-2D1E1465F6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084" y="649890"/>
            <a:ext cx="1660842" cy="1276013"/>
          </a:xfrm>
          <a:prstGeom prst="rect">
            <a:avLst/>
          </a:prstGeom>
        </p:spPr>
      </p:pic>
      <p:pic>
        <p:nvPicPr>
          <p:cNvPr id="18" name="Graphic 17">
            <a:extLst>
              <a:ext uri="{FF2B5EF4-FFF2-40B4-BE49-F238E27FC236}">
                <a16:creationId xmlns:a16="http://schemas.microsoft.com/office/drawing/2014/main" id="{9DE06E78-1AA4-4D4F-9EC4-58C7D3FE85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455584" y="4685289"/>
            <a:ext cx="1660842" cy="1276013"/>
          </a:xfrm>
          <a:prstGeom prst="rect">
            <a:avLst/>
          </a:prstGeom>
        </p:spPr>
      </p:pic>
      <p:sp>
        <p:nvSpPr>
          <p:cNvPr id="19" name="Text Placeholder 36">
            <a:extLst>
              <a:ext uri="{FF2B5EF4-FFF2-40B4-BE49-F238E27FC236}">
                <a16:creationId xmlns:a16="http://schemas.microsoft.com/office/drawing/2014/main" id="{D2102F4C-80E6-2F4E-BE8A-A11BEEB72F1F}"/>
              </a:ext>
            </a:extLst>
          </p:cNvPr>
          <p:cNvSpPr>
            <a:spLocks noGrp="1"/>
          </p:cNvSpPr>
          <p:nvPr>
            <p:ph type="body" sz="quarter" idx="25" hasCustomPrompt="1"/>
          </p:nvPr>
        </p:nvSpPr>
        <p:spPr>
          <a:xfrm>
            <a:off x="2910840" y="5219309"/>
            <a:ext cx="6088380" cy="368595"/>
          </a:xfrm>
          <a:prstGeom prst="rect">
            <a:avLst/>
          </a:prstGeom>
        </p:spPr>
        <p:txBody>
          <a:bodyPr/>
          <a:lstStyle>
            <a:lvl1pPr marL="0" indent="0" algn="ctr">
              <a:lnSpc>
                <a:spcPct val="100000"/>
              </a:lnSpc>
              <a:buFontTx/>
              <a:buNone/>
              <a:defRPr sz="1600" b="1" cap="all" baseline="0">
                <a:solidFill>
                  <a:schemeClr val="bg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SOURCE FIRSTNAME LASTNAME</a:t>
            </a:r>
          </a:p>
        </p:txBody>
      </p:sp>
      <p:sp>
        <p:nvSpPr>
          <p:cNvPr id="11" name="Rectangle 10">
            <a:extLst>
              <a:ext uri="{FF2B5EF4-FFF2-40B4-BE49-F238E27FC236}">
                <a16:creationId xmlns:a16="http://schemas.microsoft.com/office/drawing/2014/main" id="{116B36F5-4E7E-7A4A-8051-3698E9B9C52D}"/>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5">
            <a:extLst>
              <a:ext uri="{FF2B5EF4-FFF2-40B4-BE49-F238E27FC236}">
                <a16:creationId xmlns:a16="http://schemas.microsoft.com/office/drawing/2014/main" id="{4367F3F1-7D19-C34F-9B54-B9F75A4F094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3" name="Graphic 12">
            <a:extLst>
              <a:ext uri="{FF2B5EF4-FFF2-40B4-BE49-F238E27FC236}">
                <a16:creationId xmlns:a16="http://schemas.microsoft.com/office/drawing/2014/main" id="{0C7E6FEE-58F7-CB48-AC8B-F445AA1581E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311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Text Placeholder 18">
            <a:extLst>
              <a:ext uri="{FF2B5EF4-FFF2-40B4-BE49-F238E27FC236}">
                <a16:creationId xmlns:a16="http://schemas.microsoft.com/office/drawing/2014/main" id="{8448FD4B-B4A1-DA42-A11D-E42F13DF5386}"/>
              </a:ext>
            </a:extLst>
          </p:cNvPr>
          <p:cNvSpPr>
            <a:spLocks noGrp="1"/>
          </p:cNvSpPr>
          <p:nvPr>
            <p:ph type="body" sz="quarter" idx="10" hasCustomPrompt="1"/>
          </p:nvPr>
        </p:nvSpPr>
        <p:spPr>
          <a:xfrm>
            <a:off x="2895600" y="1295400"/>
            <a:ext cx="6096000" cy="3810000"/>
          </a:xfrm>
          <a:prstGeom prst="rect">
            <a:avLst/>
          </a:prstGeom>
        </p:spPr>
        <p:txBody>
          <a:bodyPr/>
          <a:lstStyle>
            <a:lvl1pPr marL="0" indent="0" algn="ctr">
              <a:buFontTx/>
              <a:buNone/>
              <a:defRPr sz="4200">
                <a:solidFill>
                  <a:schemeClr val="accent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quote. Keep it short.</a:t>
            </a:r>
          </a:p>
        </p:txBody>
      </p:sp>
      <p:pic>
        <p:nvPicPr>
          <p:cNvPr id="30" name="Graphic 29">
            <a:extLst>
              <a:ext uri="{FF2B5EF4-FFF2-40B4-BE49-F238E27FC236}">
                <a16:creationId xmlns:a16="http://schemas.microsoft.com/office/drawing/2014/main" id="{BC4B333A-1366-1E42-89DE-254D504E7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084" y="649890"/>
            <a:ext cx="1660842" cy="1276013"/>
          </a:xfrm>
          <a:prstGeom prst="rect">
            <a:avLst/>
          </a:prstGeom>
        </p:spPr>
      </p:pic>
      <p:pic>
        <p:nvPicPr>
          <p:cNvPr id="31" name="Graphic 30">
            <a:extLst>
              <a:ext uri="{FF2B5EF4-FFF2-40B4-BE49-F238E27FC236}">
                <a16:creationId xmlns:a16="http://schemas.microsoft.com/office/drawing/2014/main" id="{3E329E3F-A3FE-C54F-B75B-C74FB718E0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455584" y="4685289"/>
            <a:ext cx="1660842" cy="1276013"/>
          </a:xfrm>
          <a:prstGeom prst="rect">
            <a:avLst/>
          </a:prstGeom>
        </p:spPr>
      </p:pic>
      <p:sp>
        <p:nvSpPr>
          <p:cNvPr id="32" name="Text Placeholder 36">
            <a:extLst>
              <a:ext uri="{FF2B5EF4-FFF2-40B4-BE49-F238E27FC236}">
                <a16:creationId xmlns:a16="http://schemas.microsoft.com/office/drawing/2014/main" id="{35D2378D-57AD-F94E-9E74-FA7C929F929B}"/>
              </a:ext>
            </a:extLst>
          </p:cNvPr>
          <p:cNvSpPr>
            <a:spLocks noGrp="1"/>
          </p:cNvSpPr>
          <p:nvPr>
            <p:ph type="body" sz="quarter" idx="25" hasCustomPrompt="1"/>
          </p:nvPr>
        </p:nvSpPr>
        <p:spPr>
          <a:xfrm>
            <a:off x="2910840" y="5219309"/>
            <a:ext cx="6088380" cy="368595"/>
          </a:xfrm>
          <a:prstGeom prst="rect">
            <a:avLst/>
          </a:prstGeom>
        </p:spPr>
        <p:txBody>
          <a:bodyPr/>
          <a:lstStyle>
            <a:lvl1pPr marL="0" indent="0" algn="ctr">
              <a:lnSpc>
                <a:spcPct val="100000"/>
              </a:lnSpc>
              <a:buFontTx/>
              <a:buNone/>
              <a:defRPr sz="1600" b="1" cap="all" baseline="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SOURCE FIRSTNAME LASTNAME</a:t>
            </a:r>
          </a:p>
        </p:txBody>
      </p:sp>
      <p:sp>
        <p:nvSpPr>
          <p:cNvPr id="10" name="Rectangle 9">
            <a:extLst>
              <a:ext uri="{FF2B5EF4-FFF2-40B4-BE49-F238E27FC236}">
                <a16:creationId xmlns:a16="http://schemas.microsoft.com/office/drawing/2014/main" id="{0BE3D5EC-132F-6946-89DD-0D7F2E4D578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B2AAA5C7-0D84-2542-86D8-0EFB00532C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67E25C51-648D-D346-8EAC-DBFAF0A583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7140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7" name="Text Placeholder 16">
            <a:extLst>
              <a:ext uri="{FF2B5EF4-FFF2-40B4-BE49-F238E27FC236}">
                <a16:creationId xmlns:a16="http://schemas.microsoft.com/office/drawing/2014/main" id="{A47BFFDD-A90A-8545-BE1E-346FCC123F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4" name="Text Placeholder 13">
            <a:extLst>
              <a:ext uri="{FF2B5EF4-FFF2-40B4-BE49-F238E27FC236}">
                <a16:creationId xmlns:a16="http://schemas.microsoft.com/office/drawing/2014/main" id="{8CB5E96A-C92B-784F-98C0-4A17E2BA34D4}"/>
              </a:ext>
            </a:extLst>
          </p:cNvPr>
          <p:cNvSpPr>
            <a:spLocks noGrp="1"/>
          </p:cNvSpPr>
          <p:nvPr>
            <p:ph type="body" sz="quarter" idx="15" hasCustomPrompt="1"/>
          </p:nvPr>
        </p:nvSpPr>
        <p:spPr>
          <a:xfrm>
            <a:off x="84584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0" name="Text Placeholder 13">
            <a:extLst>
              <a:ext uri="{FF2B5EF4-FFF2-40B4-BE49-F238E27FC236}">
                <a16:creationId xmlns:a16="http://schemas.microsoft.com/office/drawing/2014/main" id="{E801DD1C-1C76-0B40-ADAD-1665617B85B4}"/>
              </a:ext>
            </a:extLst>
          </p:cNvPr>
          <p:cNvSpPr>
            <a:spLocks noGrp="1"/>
          </p:cNvSpPr>
          <p:nvPr>
            <p:ph type="body" sz="quarter" idx="16" hasCustomPrompt="1"/>
          </p:nvPr>
        </p:nvSpPr>
        <p:spPr>
          <a:xfrm>
            <a:off x="461392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3" name="Text Placeholder 13">
            <a:extLst>
              <a:ext uri="{FF2B5EF4-FFF2-40B4-BE49-F238E27FC236}">
                <a16:creationId xmlns:a16="http://schemas.microsoft.com/office/drawing/2014/main" id="{8120778D-42CA-7743-A5D3-74184A7B15EC}"/>
              </a:ext>
            </a:extLst>
          </p:cNvPr>
          <p:cNvSpPr>
            <a:spLocks noGrp="1"/>
          </p:cNvSpPr>
          <p:nvPr>
            <p:ph type="body" sz="quarter" idx="17" hasCustomPrompt="1"/>
          </p:nvPr>
        </p:nvSpPr>
        <p:spPr>
          <a:xfrm>
            <a:off x="838200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4" name="Text Placeholder 13">
            <a:extLst>
              <a:ext uri="{FF2B5EF4-FFF2-40B4-BE49-F238E27FC236}">
                <a16:creationId xmlns:a16="http://schemas.microsoft.com/office/drawing/2014/main" id="{17AD4B26-415B-434F-A416-F9A9875FF0D2}"/>
              </a:ext>
            </a:extLst>
          </p:cNvPr>
          <p:cNvSpPr>
            <a:spLocks noGrp="1"/>
          </p:cNvSpPr>
          <p:nvPr>
            <p:ph type="body" sz="quarter" idx="18" hasCustomPrompt="1"/>
          </p:nvPr>
        </p:nvSpPr>
        <p:spPr>
          <a:xfrm>
            <a:off x="84584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26" name="Text Placeholder 13">
            <a:extLst>
              <a:ext uri="{FF2B5EF4-FFF2-40B4-BE49-F238E27FC236}">
                <a16:creationId xmlns:a16="http://schemas.microsoft.com/office/drawing/2014/main" id="{4B4D4C22-7B7F-754D-AEE4-88458013F44C}"/>
              </a:ext>
            </a:extLst>
          </p:cNvPr>
          <p:cNvSpPr>
            <a:spLocks noGrp="1"/>
          </p:cNvSpPr>
          <p:nvPr>
            <p:ph type="body" sz="quarter" idx="19" hasCustomPrompt="1"/>
          </p:nvPr>
        </p:nvSpPr>
        <p:spPr>
          <a:xfrm>
            <a:off x="461392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28" name="Text Placeholder 13">
            <a:extLst>
              <a:ext uri="{FF2B5EF4-FFF2-40B4-BE49-F238E27FC236}">
                <a16:creationId xmlns:a16="http://schemas.microsoft.com/office/drawing/2014/main" id="{85473A3D-B039-9A4C-87E7-1F9E2F96D433}"/>
              </a:ext>
            </a:extLst>
          </p:cNvPr>
          <p:cNvSpPr>
            <a:spLocks noGrp="1"/>
          </p:cNvSpPr>
          <p:nvPr>
            <p:ph type="body" sz="quarter" idx="20" hasCustomPrompt="1"/>
          </p:nvPr>
        </p:nvSpPr>
        <p:spPr>
          <a:xfrm>
            <a:off x="838200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13" name="Rectangle 12">
            <a:extLst>
              <a:ext uri="{FF2B5EF4-FFF2-40B4-BE49-F238E27FC236}">
                <a16:creationId xmlns:a16="http://schemas.microsoft.com/office/drawing/2014/main" id="{BA488A56-E6F8-E24B-BB18-3E04B5F5E60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6" name="Graphic 15">
            <a:extLst>
              <a:ext uri="{FF2B5EF4-FFF2-40B4-BE49-F238E27FC236}">
                <a16:creationId xmlns:a16="http://schemas.microsoft.com/office/drawing/2014/main" id="{D0D65E98-D7A9-D24D-92EC-B08860A1BE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C719C13D-456B-B643-AF21-40820847459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4440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1376082" y="258822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1" name="Text Placeholder 20">
            <a:extLst>
              <a:ext uri="{FF2B5EF4-FFF2-40B4-BE49-F238E27FC236}">
                <a16:creationId xmlns:a16="http://schemas.microsoft.com/office/drawing/2014/main" id="{F9E2025D-7772-1C43-AC30-C49C488A0A70}"/>
              </a:ext>
            </a:extLst>
          </p:cNvPr>
          <p:cNvSpPr>
            <a:spLocks noGrp="1"/>
          </p:cNvSpPr>
          <p:nvPr>
            <p:ph type="body" sz="quarter" idx="19" hasCustomPrompt="1"/>
          </p:nvPr>
        </p:nvSpPr>
        <p:spPr>
          <a:xfrm>
            <a:off x="1371600" y="1752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20" name="Text Placeholder 20">
            <a:extLst>
              <a:ext uri="{FF2B5EF4-FFF2-40B4-BE49-F238E27FC236}">
                <a16:creationId xmlns:a16="http://schemas.microsoft.com/office/drawing/2014/main" id="{884F5201-B1D6-1648-92ED-4F97EA74787F}"/>
              </a:ext>
            </a:extLst>
          </p:cNvPr>
          <p:cNvSpPr>
            <a:spLocks noGrp="1"/>
          </p:cNvSpPr>
          <p:nvPr>
            <p:ph type="body" sz="quarter" idx="20" hasCustomPrompt="1"/>
          </p:nvPr>
        </p:nvSpPr>
        <p:spPr>
          <a:xfrm>
            <a:off x="1376082" y="487422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23" name="Text Placeholder 20">
            <a:extLst>
              <a:ext uri="{FF2B5EF4-FFF2-40B4-BE49-F238E27FC236}">
                <a16:creationId xmlns:a16="http://schemas.microsoft.com/office/drawing/2014/main" id="{19E7BDCA-78DF-CF4C-AF02-080CE6637DCA}"/>
              </a:ext>
            </a:extLst>
          </p:cNvPr>
          <p:cNvSpPr>
            <a:spLocks noGrp="1"/>
          </p:cNvSpPr>
          <p:nvPr>
            <p:ph type="body" sz="quarter" idx="21" hasCustomPrompt="1"/>
          </p:nvPr>
        </p:nvSpPr>
        <p:spPr>
          <a:xfrm>
            <a:off x="1371600" y="4038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29" name="Text Placeholder 20">
            <a:extLst>
              <a:ext uri="{FF2B5EF4-FFF2-40B4-BE49-F238E27FC236}">
                <a16:creationId xmlns:a16="http://schemas.microsoft.com/office/drawing/2014/main" id="{CAF0DBA0-D859-FA46-8717-C35212476527}"/>
              </a:ext>
            </a:extLst>
          </p:cNvPr>
          <p:cNvSpPr>
            <a:spLocks noGrp="1"/>
          </p:cNvSpPr>
          <p:nvPr>
            <p:ph type="body" sz="quarter" idx="22" hasCustomPrompt="1"/>
          </p:nvPr>
        </p:nvSpPr>
        <p:spPr>
          <a:xfrm>
            <a:off x="4805082" y="258822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0" name="Text Placeholder 20">
            <a:extLst>
              <a:ext uri="{FF2B5EF4-FFF2-40B4-BE49-F238E27FC236}">
                <a16:creationId xmlns:a16="http://schemas.microsoft.com/office/drawing/2014/main" id="{3BB6DCEF-6B41-6145-9435-36A7C582F25B}"/>
              </a:ext>
            </a:extLst>
          </p:cNvPr>
          <p:cNvSpPr>
            <a:spLocks noGrp="1"/>
          </p:cNvSpPr>
          <p:nvPr>
            <p:ph type="body" sz="quarter" idx="23" hasCustomPrompt="1"/>
          </p:nvPr>
        </p:nvSpPr>
        <p:spPr>
          <a:xfrm>
            <a:off x="4800600" y="1752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1" name="Text Placeholder 20">
            <a:extLst>
              <a:ext uri="{FF2B5EF4-FFF2-40B4-BE49-F238E27FC236}">
                <a16:creationId xmlns:a16="http://schemas.microsoft.com/office/drawing/2014/main" id="{9E527D53-B368-1448-A8D3-CA180BCE3082}"/>
              </a:ext>
            </a:extLst>
          </p:cNvPr>
          <p:cNvSpPr>
            <a:spLocks noGrp="1"/>
          </p:cNvSpPr>
          <p:nvPr>
            <p:ph type="body" sz="quarter" idx="24" hasCustomPrompt="1"/>
          </p:nvPr>
        </p:nvSpPr>
        <p:spPr>
          <a:xfrm>
            <a:off x="4805082" y="487422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2" name="Text Placeholder 20">
            <a:extLst>
              <a:ext uri="{FF2B5EF4-FFF2-40B4-BE49-F238E27FC236}">
                <a16:creationId xmlns:a16="http://schemas.microsoft.com/office/drawing/2014/main" id="{8272051C-A1C5-6B45-B2F8-52202B5970B6}"/>
              </a:ext>
            </a:extLst>
          </p:cNvPr>
          <p:cNvSpPr>
            <a:spLocks noGrp="1"/>
          </p:cNvSpPr>
          <p:nvPr>
            <p:ph type="body" sz="quarter" idx="25" hasCustomPrompt="1"/>
          </p:nvPr>
        </p:nvSpPr>
        <p:spPr>
          <a:xfrm>
            <a:off x="4800600" y="4038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3" name="Text Placeholder 20">
            <a:extLst>
              <a:ext uri="{FF2B5EF4-FFF2-40B4-BE49-F238E27FC236}">
                <a16:creationId xmlns:a16="http://schemas.microsoft.com/office/drawing/2014/main" id="{40C010F4-23DF-AC4A-B202-6FD17E108269}"/>
              </a:ext>
            </a:extLst>
          </p:cNvPr>
          <p:cNvSpPr>
            <a:spLocks noGrp="1"/>
          </p:cNvSpPr>
          <p:nvPr>
            <p:ph type="body" sz="quarter" idx="26" hasCustomPrompt="1"/>
          </p:nvPr>
        </p:nvSpPr>
        <p:spPr>
          <a:xfrm>
            <a:off x="8229600" y="257029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4" name="Text Placeholder 20">
            <a:extLst>
              <a:ext uri="{FF2B5EF4-FFF2-40B4-BE49-F238E27FC236}">
                <a16:creationId xmlns:a16="http://schemas.microsoft.com/office/drawing/2014/main" id="{435DEF12-3CA5-C944-B59E-F944FE26868A}"/>
              </a:ext>
            </a:extLst>
          </p:cNvPr>
          <p:cNvSpPr>
            <a:spLocks noGrp="1"/>
          </p:cNvSpPr>
          <p:nvPr>
            <p:ph type="body" sz="quarter" idx="27" hasCustomPrompt="1"/>
          </p:nvPr>
        </p:nvSpPr>
        <p:spPr>
          <a:xfrm>
            <a:off x="8225118" y="173467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5" name="Text Placeholder 20">
            <a:extLst>
              <a:ext uri="{FF2B5EF4-FFF2-40B4-BE49-F238E27FC236}">
                <a16:creationId xmlns:a16="http://schemas.microsoft.com/office/drawing/2014/main" id="{D0FD7398-613F-4246-B761-24E3CFAFD78C}"/>
              </a:ext>
            </a:extLst>
          </p:cNvPr>
          <p:cNvSpPr>
            <a:spLocks noGrp="1"/>
          </p:cNvSpPr>
          <p:nvPr>
            <p:ph type="body" sz="quarter" idx="28" hasCustomPrompt="1"/>
          </p:nvPr>
        </p:nvSpPr>
        <p:spPr>
          <a:xfrm>
            <a:off x="8229600" y="485629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6" name="Text Placeholder 20">
            <a:extLst>
              <a:ext uri="{FF2B5EF4-FFF2-40B4-BE49-F238E27FC236}">
                <a16:creationId xmlns:a16="http://schemas.microsoft.com/office/drawing/2014/main" id="{45434E08-5343-4643-A8B1-CA761802D7BC}"/>
              </a:ext>
            </a:extLst>
          </p:cNvPr>
          <p:cNvSpPr>
            <a:spLocks noGrp="1"/>
          </p:cNvSpPr>
          <p:nvPr>
            <p:ph type="body" sz="quarter" idx="29" hasCustomPrompt="1"/>
          </p:nvPr>
        </p:nvSpPr>
        <p:spPr>
          <a:xfrm>
            <a:off x="8225118" y="402067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19" name="Rectangle 18">
            <a:extLst>
              <a:ext uri="{FF2B5EF4-FFF2-40B4-BE49-F238E27FC236}">
                <a16:creationId xmlns:a16="http://schemas.microsoft.com/office/drawing/2014/main" id="{78578654-6CA2-AF46-A887-F157E16E4AE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6" name="Graphic 25">
            <a:extLst>
              <a:ext uri="{FF2B5EF4-FFF2-40B4-BE49-F238E27FC236}">
                <a16:creationId xmlns:a16="http://schemas.microsoft.com/office/drawing/2014/main" id="{C39AC510-9878-AD47-B2C1-AF0A70EE0D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27" name="Picture 15">
            <a:extLst>
              <a:ext uri="{FF2B5EF4-FFF2-40B4-BE49-F238E27FC236}">
                <a16:creationId xmlns:a16="http://schemas.microsoft.com/office/drawing/2014/main" id="{2487CCF2-6393-B940-90CD-983BDD2B52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06057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s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6" name="Oval 25">
            <a:extLst>
              <a:ext uri="{FF2B5EF4-FFF2-40B4-BE49-F238E27FC236}">
                <a16:creationId xmlns:a16="http://schemas.microsoft.com/office/drawing/2014/main" id="{34690542-CAAE-9142-989A-7D7852E2ECD3}"/>
              </a:ext>
            </a:extLst>
          </p:cNvPr>
          <p:cNvSpPr/>
          <p:nvPr userDrawn="1"/>
        </p:nvSpPr>
        <p:spPr>
          <a:xfrm>
            <a:off x="579909" y="2238030"/>
            <a:ext cx="1899864" cy="189986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28" name="Oval 27">
            <a:extLst>
              <a:ext uri="{FF2B5EF4-FFF2-40B4-BE49-F238E27FC236}">
                <a16:creationId xmlns:a16="http://schemas.microsoft.com/office/drawing/2014/main" id="{7076491F-3106-CE48-915D-B94666DA04A4}"/>
              </a:ext>
            </a:extLst>
          </p:cNvPr>
          <p:cNvSpPr/>
          <p:nvPr userDrawn="1"/>
        </p:nvSpPr>
        <p:spPr>
          <a:xfrm>
            <a:off x="3560245" y="1774920"/>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37" name="Oval 36">
            <a:extLst>
              <a:ext uri="{FF2B5EF4-FFF2-40B4-BE49-F238E27FC236}">
                <a16:creationId xmlns:a16="http://schemas.microsoft.com/office/drawing/2014/main" id="{5EFFCE77-607C-184D-AA17-86CDF44C304B}"/>
              </a:ext>
            </a:extLst>
          </p:cNvPr>
          <p:cNvSpPr/>
          <p:nvPr userDrawn="1"/>
        </p:nvSpPr>
        <p:spPr>
          <a:xfrm>
            <a:off x="3771034" y="4134986"/>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38" name="Oval 37">
            <a:extLst>
              <a:ext uri="{FF2B5EF4-FFF2-40B4-BE49-F238E27FC236}">
                <a16:creationId xmlns:a16="http://schemas.microsoft.com/office/drawing/2014/main" id="{9E0BE7C9-505A-9D45-9C69-85F58B3BDB11}"/>
              </a:ext>
            </a:extLst>
          </p:cNvPr>
          <p:cNvSpPr/>
          <p:nvPr userDrawn="1"/>
        </p:nvSpPr>
        <p:spPr>
          <a:xfrm>
            <a:off x="5341535" y="3728006"/>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0" name="Oval 39">
            <a:extLst>
              <a:ext uri="{FF2B5EF4-FFF2-40B4-BE49-F238E27FC236}">
                <a16:creationId xmlns:a16="http://schemas.microsoft.com/office/drawing/2014/main" id="{B1F0C8AA-CBE6-9E40-8F64-7FCC23AFD5E6}"/>
              </a:ext>
            </a:extLst>
          </p:cNvPr>
          <p:cNvSpPr/>
          <p:nvPr userDrawn="1"/>
        </p:nvSpPr>
        <p:spPr>
          <a:xfrm>
            <a:off x="8828425" y="1481157"/>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1" name="Oval 40">
            <a:extLst>
              <a:ext uri="{FF2B5EF4-FFF2-40B4-BE49-F238E27FC236}">
                <a16:creationId xmlns:a16="http://schemas.microsoft.com/office/drawing/2014/main" id="{DAEE8EC1-41E2-8442-B044-207E4F933584}"/>
              </a:ext>
            </a:extLst>
          </p:cNvPr>
          <p:cNvSpPr/>
          <p:nvPr userDrawn="1"/>
        </p:nvSpPr>
        <p:spPr>
          <a:xfrm>
            <a:off x="7651740" y="4827341"/>
            <a:ext cx="1441964" cy="144196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2" name="Oval 41">
            <a:extLst>
              <a:ext uri="{FF2B5EF4-FFF2-40B4-BE49-F238E27FC236}">
                <a16:creationId xmlns:a16="http://schemas.microsoft.com/office/drawing/2014/main" id="{B9598E71-3946-7142-A108-F92290F2C7BE}"/>
              </a:ext>
            </a:extLst>
          </p:cNvPr>
          <p:cNvSpPr/>
          <p:nvPr userDrawn="1"/>
        </p:nvSpPr>
        <p:spPr>
          <a:xfrm>
            <a:off x="2369382" y="1718206"/>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52" name="Text Placeholder 20">
            <a:extLst>
              <a:ext uri="{FF2B5EF4-FFF2-40B4-BE49-F238E27FC236}">
                <a16:creationId xmlns:a16="http://schemas.microsoft.com/office/drawing/2014/main" id="{81C4D66F-467E-2740-82BA-7008416B13FC}"/>
              </a:ext>
            </a:extLst>
          </p:cNvPr>
          <p:cNvSpPr>
            <a:spLocks noGrp="1"/>
          </p:cNvSpPr>
          <p:nvPr>
            <p:ph type="body" sz="quarter" idx="14" hasCustomPrompt="1"/>
          </p:nvPr>
        </p:nvSpPr>
        <p:spPr>
          <a:xfrm>
            <a:off x="846273" y="3067933"/>
            <a:ext cx="136863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3" name="Text Placeholder 20">
            <a:extLst>
              <a:ext uri="{FF2B5EF4-FFF2-40B4-BE49-F238E27FC236}">
                <a16:creationId xmlns:a16="http://schemas.microsoft.com/office/drawing/2014/main" id="{76C7431B-78A4-2349-9545-AA431B7B7B9D}"/>
              </a:ext>
            </a:extLst>
          </p:cNvPr>
          <p:cNvSpPr>
            <a:spLocks noGrp="1"/>
          </p:cNvSpPr>
          <p:nvPr>
            <p:ph type="body" sz="quarter" idx="19" hasCustomPrompt="1"/>
          </p:nvPr>
        </p:nvSpPr>
        <p:spPr>
          <a:xfrm>
            <a:off x="872788" y="2345420"/>
            <a:ext cx="1266186"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4" name="Text Placeholder 20">
            <a:extLst>
              <a:ext uri="{FF2B5EF4-FFF2-40B4-BE49-F238E27FC236}">
                <a16:creationId xmlns:a16="http://schemas.microsoft.com/office/drawing/2014/main" id="{CA8B5890-3A10-6C41-A6AA-76A0812DDA95}"/>
              </a:ext>
            </a:extLst>
          </p:cNvPr>
          <p:cNvSpPr>
            <a:spLocks noGrp="1"/>
          </p:cNvSpPr>
          <p:nvPr>
            <p:ph type="body" sz="quarter" idx="20" hasCustomPrompt="1"/>
          </p:nvPr>
        </p:nvSpPr>
        <p:spPr>
          <a:xfrm>
            <a:off x="3810965" y="2765089"/>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5" name="Text Placeholder 20">
            <a:extLst>
              <a:ext uri="{FF2B5EF4-FFF2-40B4-BE49-F238E27FC236}">
                <a16:creationId xmlns:a16="http://schemas.microsoft.com/office/drawing/2014/main" id="{C3FBA403-7CB1-D143-8DD3-5D72EB5A2E82}"/>
              </a:ext>
            </a:extLst>
          </p:cNvPr>
          <p:cNvSpPr>
            <a:spLocks noGrp="1"/>
          </p:cNvSpPr>
          <p:nvPr>
            <p:ph type="body" sz="quarter" idx="21" hasCustomPrompt="1"/>
          </p:nvPr>
        </p:nvSpPr>
        <p:spPr>
          <a:xfrm>
            <a:off x="3810964" y="2031864"/>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6" name="Text Placeholder 20">
            <a:extLst>
              <a:ext uri="{FF2B5EF4-FFF2-40B4-BE49-F238E27FC236}">
                <a16:creationId xmlns:a16="http://schemas.microsoft.com/office/drawing/2014/main" id="{ADCF5CC9-2D62-F441-913A-F6BE855E2E8F}"/>
              </a:ext>
            </a:extLst>
          </p:cNvPr>
          <p:cNvSpPr>
            <a:spLocks noGrp="1"/>
          </p:cNvSpPr>
          <p:nvPr>
            <p:ph type="body" sz="quarter" idx="22" hasCustomPrompt="1"/>
          </p:nvPr>
        </p:nvSpPr>
        <p:spPr>
          <a:xfrm>
            <a:off x="5550284" y="4772654"/>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7" name="Text Placeholder 20">
            <a:extLst>
              <a:ext uri="{FF2B5EF4-FFF2-40B4-BE49-F238E27FC236}">
                <a16:creationId xmlns:a16="http://schemas.microsoft.com/office/drawing/2014/main" id="{C9E91A59-5C83-F44C-B830-59BD739FAE6D}"/>
              </a:ext>
            </a:extLst>
          </p:cNvPr>
          <p:cNvSpPr>
            <a:spLocks noGrp="1"/>
          </p:cNvSpPr>
          <p:nvPr>
            <p:ph type="body" sz="quarter" idx="23" hasCustomPrompt="1"/>
          </p:nvPr>
        </p:nvSpPr>
        <p:spPr>
          <a:xfrm>
            <a:off x="5550283" y="4039429"/>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8" name="Oval 57">
            <a:extLst>
              <a:ext uri="{FF2B5EF4-FFF2-40B4-BE49-F238E27FC236}">
                <a16:creationId xmlns:a16="http://schemas.microsoft.com/office/drawing/2014/main" id="{5630D999-8D85-C444-94A5-0FAFBB8E5FED}"/>
              </a:ext>
            </a:extLst>
          </p:cNvPr>
          <p:cNvSpPr/>
          <p:nvPr userDrawn="1"/>
        </p:nvSpPr>
        <p:spPr>
          <a:xfrm>
            <a:off x="8861760" y="2691020"/>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59" name="Text Placeholder 20">
            <a:extLst>
              <a:ext uri="{FF2B5EF4-FFF2-40B4-BE49-F238E27FC236}">
                <a16:creationId xmlns:a16="http://schemas.microsoft.com/office/drawing/2014/main" id="{6E3B516F-5E11-DB46-928E-55F7E01D7F34}"/>
              </a:ext>
            </a:extLst>
          </p:cNvPr>
          <p:cNvSpPr>
            <a:spLocks noGrp="1"/>
          </p:cNvSpPr>
          <p:nvPr>
            <p:ph type="body" sz="quarter" idx="24" hasCustomPrompt="1"/>
          </p:nvPr>
        </p:nvSpPr>
        <p:spPr>
          <a:xfrm>
            <a:off x="9070509" y="3735668"/>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60" name="Text Placeholder 20">
            <a:extLst>
              <a:ext uri="{FF2B5EF4-FFF2-40B4-BE49-F238E27FC236}">
                <a16:creationId xmlns:a16="http://schemas.microsoft.com/office/drawing/2014/main" id="{0D93C9BD-83AB-1546-979E-650CE9D10A6D}"/>
              </a:ext>
            </a:extLst>
          </p:cNvPr>
          <p:cNvSpPr>
            <a:spLocks noGrp="1"/>
          </p:cNvSpPr>
          <p:nvPr>
            <p:ph type="body" sz="quarter" idx="25" hasCustomPrompt="1"/>
          </p:nvPr>
        </p:nvSpPr>
        <p:spPr>
          <a:xfrm>
            <a:off x="9070508" y="3002443"/>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pic>
        <p:nvPicPr>
          <p:cNvPr id="35" name="Graphic 34">
            <a:extLst>
              <a:ext uri="{FF2B5EF4-FFF2-40B4-BE49-F238E27FC236}">
                <a16:creationId xmlns:a16="http://schemas.microsoft.com/office/drawing/2014/main" id="{034480EC-6CB2-6041-8421-CD9EC68C4B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81384">
            <a:off x="1470279" y="4103974"/>
            <a:ext cx="1477981" cy="1527247"/>
          </a:xfrm>
          <a:prstGeom prst="rect">
            <a:avLst/>
          </a:prstGeom>
        </p:spPr>
      </p:pic>
      <p:pic>
        <p:nvPicPr>
          <p:cNvPr id="45" name="Graphic 44">
            <a:extLst>
              <a:ext uri="{FF2B5EF4-FFF2-40B4-BE49-F238E27FC236}">
                <a16:creationId xmlns:a16="http://schemas.microsoft.com/office/drawing/2014/main" id="{5576A9DA-BB66-6148-A7BE-84924016D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7200000">
            <a:off x="6655134" y="2499791"/>
            <a:ext cx="1210099" cy="1250436"/>
          </a:xfrm>
          <a:prstGeom prst="rect">
            <a:avLst/>
          </a:prstGeom>
        </p:spPr>
      </p:pic>
      <p:sp>
        <p:nvSpPr>
          <p:cNvPr id="27" name="Rectangle 26">
            <a:extLst>
              <a:ext uri="{FF2B5EF4-FFF2-40B4-BE49-F238E27FC236}">
                <a16:creationId xmlns:a16="http://schemas.microsoft.com/office/drawing/2014/main" id="{2569FF3B-2185-2A48-BF08-0C642F22D079}"/>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30" name="Graphic 29">
            <a:extLst>
              <a:ext uri="{FF2B5EF4-FFF2-40B4-BE49-F238E27FC236}">
                <a16:creationId xmlns:a16="http://schemas.microsoft.com/office/drawing/2014/main" id="{D8E47058-9072-2B41-AB21-99ED34D5093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1" name="Picture 15">
            <a:extLst>
              <a:ext uri="{FF2B5EF4-FFF2-40B4-BE49-F238E27FC236}">
                <a16:creationId xmlns:a16="http://schemas.microsoft.com/office/drawing/2014/main" id="{0578D610-4542-B744-B36A-68C718182BD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393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35" name="Text Placeholder 13">
            <a:extLst>
              <a:ext uri="{FF2B5EF4-FFF2-40B4-BE49-F238E27FC236}">
                <a16:creationId xmlns:a16="http://schemas.microsoft.com/office/drawing/2014/main" id="{0FF4269E-9932-B846-BF45-6ADAE799EC56}"/>
              </a:ext>
            </a:extLst>
          </p:cNvPr>
          <p:cNvSpPr>
            <a:spLocks noGrp="1"/>
          </p:cNvSpPr>
          <p:nvPr>
            <p:ph type="body" sz="quarter" idx="15" hasCustomPrompt="1"/>
          </p:nvPr>
        </p:nvSpPr>
        <p:spPr>
          <a:xfrm>
            <a:off x="6858000" y="2107512"/>
            <a:ext cx="4114169" cy="1981200"/>
          </a:xfrm>
          <a:prstGeom prst="rect">
            <a:avLst/>
          </a:prstGeom>
        </p:spPr>
        <p:txBody>
          <a:bodyPr/>
          <a:lstStyle>
            <a:lvl1pPr marL="0" indent="0" algn="l">
              <a:buFontTx/>
              <a:buNone/>
              <a:defRPr sz="2400" b="1">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a special point you want to make here.</a:t>
            </a:r>
          </a:p>
        </p:txBody>
      </p:sp>
      <p:sp>
        <p:nvSpPr>
          <p:cNvPr id="36" name="Text Placeholder 20">
            <a:extLst>
              <a:ext uri="{FF2B5EF4-FFF2-40B4-BE49-F238E27FC236}">
                <a16:creationId xmlns:a16="http://schemas.microsoft.com/office/drawing/2014/main" id="{86365FAF-090B-F340-82CC-CF04A4BB2410}"/>
              </a:ext>
            </a:extLst>
          </p:cNvPr>
          <p:cNvSpPr>
            <a:spLocks noGrp="1"/>
          </p:cNvSpPr>
          <p:nvPr>
            <p:ph type="body" sz="quarter" idx="14" hasCustomPrompt="1"/>
          </p:nvPr>
        </p:nvSpPr>
        <p:spPr>
          <a:xfrm>
            <a:off x="845841" y="1885950"/>
            <a:ext cx="5250159" cy="24574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ante </a:t>
            </a:r>
            <a:r>
              <a:rPr lang="en-US" dirty="0" err="1"/>
              <a:t>diam</a:t>
            </a:r>
            <a:r>
              <a:rPr lang="en-US" dirty="0"/>
              <a:t>, </a:t>
            </a:r>
            <a:r>
              <a:rPr lang="en-US" dirty="0" err="1"/>
              <a:t>efficitur</a:t>
            </a:r>
            <a:r>
              <a:rPr lang="en-US" dirty="0"/>
              <a:t> at pharetra </a:t>
            </a:r>
            <a:r>
              <a:rPr lang="en-US" dirty="0" err="1"/>
              <a:t>nec</a:t>
            </a:r>
            <a:r>
              <a:rPr lang="en-US" dirty="0"/>
              <a:t>, </a:t>
            </a:r>
            <a:r>
              <a:rPr lang="en-US" dirty="0" err="1"/>
              <a:t>suscipit</a:t>
            </a:r>
            <a:r>
              <a:rPr lang="en-US" dirty="0"/>
              <a:t> </a:t>
            </a:r>
            <a:r>
              <a:rPr lang="en-US" dirty="0" err="1"/>
              <a:t>nec</a:t>
            </a:r>
            <a:r>
              <a:rPr lang="en-US" dirty="0"/>
              <a:t> </a:t>
            </a:r>
            <a:r>
              <a:rPr lang="en-US" dirty="0" err="1"/>
              <a:t>elit</a:t>
            </a:r>
            <a:r>
              <a:rPr lang="en-US" dirty="0"/>
              <a:t>. </a:t>
            </a:r>
            <a:r>
              <a:rPr lang="en-US" dirty="0" err="1"/>
              <a:t>Phasellus</a:t>
            </a:r>
            <a:r>
              <a:rPr lang="en-US" dirty="0"/>
              <a:t> vitae </a:t>
            </a:r>
            <a:r>
              <a:rPr lang="en-US" dirty="0" err="1"/>
              <a:t>est</a:t>
            </a:r>
            <a:r>
              <a:rPr lang="en-US" dirty="0"/>
              <a:t> </a:t>
            </a:r>
            <a:r>
              <a:rPr lang="en-US" dirty="0" err="1"/>
              <a:t>risus</a:t>
            </a:r>
            <a:r>
              <a:rPr lang="en-US" dirty="0"/>
              <a:t>. </a:t>
            </a:r>
            <a:r>
              <a:rPr lang="en-US" dirty="0" err="1"/>
              <a:t>Aliquam</a:t>
            </a:r>
            <a:r>
              <a:rPr lang="en-US" dirty="0"/>
              <a:t> semper.</a:t>
            </a:r>
          </a:p>
        </p:txBody>
      </p:sp>
      <p:sp>
        <p:nvSpPr>
          <p:cNvPr id="9" name="Rectangle 8">
            <a:extLst>
              <a:ext uri="{FF2B5EF4-FFF2-40B4-BE49-F238E27FC236}">
                <a16:creationId xmlns:a16="http://schemas.microsoft.com/office/drawing/2014/main" id="{767825CC-1F4C-034D-88B1-8906E8FB00F1}"/>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1" name="Graphic 10">
            <a:extLst>
              <a:ext uri="{FF2B5EF4-FFF2-40B4-BE49-F238E27FC236}">
                <a16:creationId xmlns:a16="http://schemas.microsoft.com/office/drawing/2014/main" id="{36024E16-4FA2-FA4B-9D48-FF1683E4FC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2" name="Picture 15">
            <a:extLst>
              <a:ext uri="{FF2B5EF4-FFF2-40B4-BE49-F238E27FC236}">
                <a16:creationId xmlns:a16="http://schemas.microsoft.com/office/drawing/2014/main" id="{2715240B-4D47-2042-8208-9AC504AF2E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72751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ground Green Foot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66AD80-FCB9-7C4F-9C2D-AD074F84BE92}"/>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8" name="Graphic 7">
            <a:extLst>
              <a:ext uri="{FF2B5EF4-FFF2-40B4-BE49-F238E27FC236}">
                <a16:creationId xmlns:a16="http://schemas.microsoft.com/office/drawing/2014/main" id="{1A25276D-C708-3C42-806E-F1D9169F58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9" name="Picture 15">
            <a:extLst>
              <a:ext uri="{FF2B5EF4-FFF2-40B4-BE49-F238E27FC236}">
                <a16:creationId xmlns:a16="http://schemas.microsoft.com/office/drawing/2014/main" id="{1B342405-0EAF-3548-A2FF-73A30A17BD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2432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36" name="Text Placeholder 20">
            <a:extLst>
              <a:ext uri="{FF2B5EF4-FFF2-40B4-BE49-F238E27FC236}">
                <a16:creationId xmlns:a16="http://schemas.microsoft.com/office/drawing/2014/main" id="{86365FAF-090B-F340-82CC-CF04A4BB2410}"/>
              </a:ext>
            </a:extLst>
          </p:cNvPr>
          <p:cNvSpPr>
            <a:spLocks noGrp="1"/>
          </p:cNvSpPr>
          <p:nvPr>
            <p:ph type="body" sz="quarter" idx="14" hasCustomPrompt="1"/>
          </p:nvPr>
        </p:nvSpPr>
        <p:spPr>
          <a:xfrm>
            <a:off x="2133600" y="1752600"/>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20">
            <a:extLst>
              <a:ext uri="{FF2B5EF4-FFF2-40B4-BE49-F238E27FC236}">
                <a16:creationId xmlns:a16="http://schemas.microsoft.com/office/drawing/2014/main" id="{D747EB5A-3545-F049-87C6-AFE5889CBA73}"/>
              </a:ext>
            </a:extLst>
          </p:cNvPr>
          <p:cNvSpPr>
            <a:spLocks noGrp="1"/>
          </p:cNvSpPr>
          <p:nvPr>
            <p:ph type="body" sz="quarter" idx="15" hasCustomPrompt="1"/>
          </p:nvPr>
        </p:nvSpPr>
        <p:spPr>
          <a:xfrm>
            <a:off x="6316959" y="1752600"/>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20">
            <a:extLst>
              <a:ext uri="{FF2B5EF4-FFF2-40B4-BE49-F238E27FC236}">
                <a16:creationId xmlns:a16="http://schemas.microsoft.com/office/drawing/2014/main" id="{60049ABA-DF3B-B242-813C-1A2D0EBE63D2}"/>
              </a:ext>
            </a:extLst>
          </p:cNvPr>
          <p:cNvSpPr>
            <a:spLocks noGrp="1"/>
          </p:cNvSpPr>
          <p:nvPr>
            <p:ph type="body" sz="quarter" idx="16" hasCustomPrompt="1"/>
          </p:nvPr>
        </p:nvSpPr>
        <p:spPr>
          <a:xfrm>
            <a:off x="2133600" y="3861554"/>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Text Placeholder 20">
            <a:extLst>
              <a:ext uri="{FF2B5EF4-FFF2-40B4-BE49-F238E27FC236}">
                <a16:creationId xmlns:a16="http://schemas.microsoft.com/office/drawing/2014/main" id="{A19662FB-DD2D-5949-A40B-AA245EE45EF0}"/>
              </a:ext>
            </a:extLst>
          </p:cNvPr>
          <p:cNvSpPr>
            <a:spLocks noGrp="1"/>
          </p:cNvSpPr>
          <p:nvPr>
            <p:ph type="body" sz="quarter" idx="17" hasCustomPrompt="1"/>
          </p:nvPr>
        </p:nvSpPr>
        <p:spPr>
          <a:xfrm>
            <a:off x="6316959" y="3861554"/>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Rectangle 10">
            <a:extLst>
              <a:ext uri="{FF2B5EF4-FFF2-40B4-BE49-F238E27FC236}">
                <a16:creationId xmlns:a16="http://schemas.microsoft.com/office/drawing/2014/main" id="{D2CCBF1D-923E-EB4C-BE11-A34303C3C45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3" name="Graphic 12">
            <a:extLst>
              <a:ext uri="{FF2B5EF4-FFF2-40B4-BE49-F238E27FC236}">
                <a16:creationId xmlns:a16="http://schemas.microsoft.com/office/drawing/2014/main" id="{5A4639B9-1276-904C-9CA9-CA4C699498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4" name="Picture 15">
            <a:extLst>
              <a:ext uri="{FF2B5EF4-FFF2-40B4-BE49-F238E27FC236}">
                <a16:creationId xmlns:a16="http://schemas.microsoft.com/office/drawing/2014/main" id="{20DAC288-5E93-C14C-8493-517009412D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0908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1B3D2CE-7BB0-DE47-8934-9E1825F5C110}"/>
              </a:ext>
            </a:extLst>
          </p:cNvPr>
          <p:cNvSpPr/>
          <p:nvPr userDrawn="1"/>
        </p:nvSpPr>
        <p:spPr>
          <a:xfrm>
            <a:off x="1193042" y="1295400"/>
            <a:ext cx="3048000" cy="3048000"/>
          </a:xfrm>
          <a:prstGeom prst="ellipse">
            <a:avLst/>
          </a:prstGeom>
          <a:gradFill>
            <a:gsLst>
              <a:gs pos="100000">
                <a:schemeClr val="accent3">
                  <a:alpha val="92000"/>
                  <a:lumMod val="97000"/>
                </a:schemeClr>
              </a:gs>
              <a:gs pos="5000">
                <a:schemeClr val="accent1"/>
              </a:gs>
            </a:gsLst>
            <a:lin ang="19200000" scaled="0"/>
          </a:gradFill>
        </p:spPr>
        <p:txBody>
          <a:bodyPr wrap="square" rtlCol="0" anchor="ctr">
            <a:spAutoFit/>
          </a:bodyPr>
          <a:lstStyle/>
          <a:p>
            <a:pPr algn="ctr">
              <a:lnSpc>
                <a:spcPct val="90000"/>
              </a:lnSpc>
            </a:pPr>
            <a:endParaRPr lang="en-US" sz="2800" dirty="0">
              <a:solidFill>
                <a:schemeClr val="bg1"/>
              </a:solidFill>
            </a:endParaRPr>
          </a:p>
        </p:txBody>
      </p:sp>
      <p:sp>
        <p:nvSpPr>
          <p:cNvPr id="14" name="Content Placeholder 13">
            <a:extLst>
              <a:ext uri="{FF2B5EF4-FFF2-40B4-BE49-F238E27FC236}">
                <a16:creationId xmlns:a16="http://schemas.microsoft.com/office/drawing/2014/main" id="{B16A1F9B-047E-AA40-BDE4-4E7A45F7B037}"/>
              </a:ext>
            </a:extLst>
          </p:cNvPr>
          <p:cNvSpPr>
            <a:spLocks noGrp="1"/>
          </p:cNvSpPr>
          <p:nvPr>
            <p:ph sz="quarter" idx="10" hasCustomPrompt="1"/>
          </p:nvPr>
        </p:nvSpPr>
        <p:spPr>
          <a:xfrm>
            <a:off x="1440692" y="1506220"/>
            <a:ext cx="2552700" cy="2552700"/>
          </a:xfrm>
          <a:prstGeom prst="rect">
            <a:avLst/>
          </a:prstGeom>
        </p:spPr>
        <p:txBody>
          <a:bodyPr anchor="ctr"/>
          <a:lstStyle>
            <a:lvl1pPr marL="0" indent="0" algn="ctr">
              <a:buFontTx/>
              <a:buNone/>
              <a:defRPr b="1">
                <a:solidFill>
                  <a:schemeClr val="bg1"/>
                </a:solidFill>
              </a:defRPr>
            </a:lvl1pPr>
          </a:lstStyle>
          <a:p>
            <a:pPr lvl="0"/>
            <a:r>
              <a:rPr lang="en-US" dirty="0"/>
              <a:t>Copy and Paste Icon from Reverse Icon Library Here (in the Appendix)</a:t>
            </a:r>
          </a:p>
        </p:txBody>
      </p:sp>
      <p:sp>
        <p:nvSpPr>
          <p:cNvPr id="21" name="Text Placeholder 16">
            <a:extLst>
              <a:ext uri="{FF2B5EF4-FFF2-40B4-BE49-F238E27FC236}">
                <a16:creationId xmlns:a16="http://schemas.microsoft.com/office/drawing/2014/main" id="{0C809F36-7AEA-3549-A639-7BB16C182796}"/>
              </a:ext>
            </a:extLst>
          </p:cNvPr>
          <p:cNvSpPr>
            <a:spLocks noGrp="1"/>
          </p:cNvSpPr>
          <p:nvPr>
            <p:ph type="body" sz="quarter" idx="11" hasCustomPrompt="1"/>
          </p:nvPr>
        </p:nvSpPr>
        <p:spPr>
          <a:xfrm>
            <a:off x="5511772" y="1491664"/>
            <a:ext cx="5645150" cy="106680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5486400" y="2712883"/>
            <a:ext cx="5670550" cy="2514600"/>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 If Slide Title fits in one line then move this text block up to be closer to the Title.</a:t>
            </a:r>
          </a:p>
        </p:txBody>
      </p:sp>
      <p:sp>
        <p:nvSpPr>
          <p:cNvPr id="9" name="Rectangle 8">
            <a:extLst>
              <a:ext uri="{FF2B5EF4-FFF2-40B4-BE49-F238E27FC236}">
                <a16:creationId xmlns:a16="http://schemas.microsoft.com/office/drawing/2014/main" id="{1B184559-E47D-E447-978E-06F0343E9E58}"/>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80D9B6D2-BA54-9346-8E57-DB42FEEEEC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D0111FFE-4DEC-F541-87D5-4C41C9754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377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B16A1F9B-047E-AA40-BDE4-4E7A45F7B037}"/>
              </a:ext>
            </a:extLst>
          </p:cNvPr>
          <p:cNvSpPr>
            <a:spLocks noGrp="1"/>
          </p:cNvSpPr>
          <p:nvPr>
            <p:ph sz="quarter" idx="10" hasCustomPrompt="1"/>
          </p:nvPr>
        </p:nvSpPr>
        <p:spPr>
          <a:xfrm>
            <a:off x="167640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165100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18" name="Content Placeholder 13">
            <a:extLst>
              <a:ext uri="{FF2B5EF4-FFF2-40B4-BE49-F238E27FC236}">
                <a16:creationId xmlns:a16="http://schemas.microsoft.com/office/drawing/2014/main" id="{F9D42D2C-AAD2-C648-8037-1F6AA6938A33}"/>
              </a:ext>
            </a:extLst>
          </p:cNvPr>
          <p:cNvSpPr>
            <a:spLocks noGrp="1"/>
          </p:cNvSpPr>
          <p:nvPr>
            <p:ph sz="quarter" idx="15" hasCustomPrompt="1"/>
          </p:nvPr>
        </p:nvSpPr>
        <p:spPr>
          <a:xfrm>
            <a:off x="489585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19" name="Content Placeholder 13">
            <a:extLst>
              <a:ext uri="{FF2B5EF4-FFF2-40B4-BE49-F238E27FC236}">
                <a16:creationId xmlns:a16="http://schemas.microsoft.com/office/drawing/2014/main" id="{66C600F3-57C0-5B4F-916F-CDB137D7357F}"/>
              </a:ext>
            </a:extLst>
          </p:cNvPr>
          <p:cNvSpPr>
            <a:spLocks noGrp="1"/>
          </p:cNvSpPr>
          <p:nvPr>
            <p:ph sz="quarter" idx="16" hasCustomPrompt="1"/>
          </p:nvPr>
        </p:nvSpPr>
        <p:spPr>
          <a:xfrm>
            <a:off x="806450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0" name="Text Placeholder 20">
            <a:extLst>
              <a:ext uri="{FF2B5EF4-FFF2-40B4-BE49-F238E27FC236}">
                <a16:creationId xmlns:a16="http://schemas.microsoft.com/office/drawing/2014/main" id="{9C2875E2-D7A3-9D4C-9D14-9AF818668EB9}"/>
              </a:ext>
            </a:extLst>
          </p:cNvPr>
          <p:cNvSpPr>
            <a:spLocks noGrp="1"/>
          </p:cNvSpPr>
          <p:nvPr>
            <p:ph type="body" sz="quarter" idx="17" hasCustomPrompt="1"/>
          </p:nvPr>
        </p:nvSpPr>
        <p:spPr>
          <a:xfrm>
            <a:off x="806450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23" name="Text Placeholder 20">
            <a:extLst>
              <a:ext uri="{FF2B5EF4-FFF2-40B4-BE49-F238E27FC236}">
                <a16:creationId xmlns:a16="http://schemas.microsoft.com/office/drawing/2014/main" id="{D842635B-260A-F74F-98A1-6B9C440E1588}"/>
              </a:ext>
            </a:extLst>
          </p:cNvPr>
          <p:cNvSpPr>
            <a:spLocks noGrp="1"/>
          </p:cNvSpPr>
          <p:nvPr>
            <p:ph type="body" sz="quarter" idx="18" hasCustomPrompt="1"/>
          </p:nvPr>
        </p:nvSpPr>
        <p:spPr>
          <a:xfrm>
            <a:off x="488188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3" name="Rectangle 12">
            <a:extLst>
              <a:ext uri="{FF2B5EF4-FFF2-40B4-BE49-F238E27FC236}">
                <a16:creationId xmlns:a16="http://schemas.microsoft.com/office/drawing/2014/main" id="{B5B4DB21-E56F-D248-B25E-836FC2F1D04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6" name="Graphic 15">
            <a:extLst>
              <a:ext uri="{FF2B5EF4-FFF2-40B4-BE49-F238E27FC236}">
                <a16:creationId xmlns:a16="http://schemas.microsoft.com/office/drawing/2014/main" id="{43DC5ED1-BC46-3B46-8727-A12764B3BD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3464F8F2-58B5-054B-8CD5-0D6A3AD8A8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105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66C600F3-57C0-5B4F-916F-CDB137D7357F}"/>
              </a:ext>
            </a:extLst>
          </p:cNvPr>
          <p:cNvSpPr>
            <a:spLocks noGrp="1"/>
          </p:cNvSpPr>
          <p:nvPr>
            <p:ph sz="quarter" idx="16" hasCustomPrompt="1"/>
          </p:nvPr>
        </p:nvSpPr>
        <p:spPr>
          <a:xfrm>
            <a:off x="8077200" y="1338979"/>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1" name="Text Placeholder 20">
            <a:extLst>
              <a:ext uri="{FF2B5EF4-FFF2-40B4-BE49-F238E27FC236}">
                <a16:creationId xmlns:a16="http://schemas.microsoft.com/office/drawing/2014/main" id="{44C62EDF-4C39-5444-881C-4C6C3079986E}"/>
              </a:ext>
            </a:extLst>
          </p:cNvPr>
          <p:cNvSpPr>
            <a:spLocks noGrp="1"/>
          </p:cNvSpPr>
          <p:nvPr>
            <p:ph type="body" sz="quarter" idx="14" hasCustomPrompt="1"/>
          </p:nvPr>
        </p:nvSpPr>
        <p:spPr>
          <a:xfrm>
            <a:off x="845841" y="1885950"/>
            <a:ext cx="6274532" cy="327660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ante </a:t>
            </a:r>
            <a:r>
              <a:rPr lang="en-US" dirty="0" err="1"/>
              <a:t>diam</a:t>
            </a:r>
            <a:r>
              <a:rPr lang="en-US" dirty="0"/>
              <a:t>, </a:t>
            </a:r>
            <a:r>
              <a:rPr lang="en-US" dirty="0" err="1"/>
              <a:t>efficitur</a:t>
            </a:r>
            <a:r>
              <a:rPr lang="en-US" dirty="0"/>
              <a:t> at pharetra </a:t>
            </a:r>
            <a:r>
              <a:rPr lang="en-US" dirty="0" err="1"/>
              <a:t>nec</a:t>
            </a:r>
            <a:r>
              <a:rPr lang="en-US" dirty="0"/>
              <a:t>, </a:t>
            </a:r>
            <a:r>
              <a:rPr lang="en-US" dirty="0" err="1"/>
              <a:t>suscipit</a:t>
            </a:r>
            <a:r>
              <a:rPr lang="en-US" dirty="0"/>
              <a:t> </a:t>
            </a:r>
            <a:r>
              <a:rPr lang="en-US" dirty="0" err="1"/>
              <a:t>nec</a:t>
            </a:r>
            <a:r>
              <a:rPr lang="en-US" dirty="0"/>
              <a:t> </a:t>
            </a:r>
            <a:r>
              <a:rPr lang="en-US" dirty="0" err="1"/>
              <a:t>elit</a:t>
            </a:r>
            <a:r>
              <a:rPr lang="en-US" dirty="0"/>
              <a:t>. </a:t>
            </a:r>
            <a:r>
              <a:rPr lang="en-US" dirty="0" err="1"/>
              <a:t>Phasellus</a:t>
            </a:r>
            <a:r>
              <a:rPr lang="en-US" dirty="0"/>
              <a:t> vitae </a:t>
            </a:r>
            <a:r>
              <a:rPr lang="en-US" dirty="0" err="1"/>
              <a:t>est</a:t>
            </a:r>
            <a:r>
              <a:rPr lang="en-US" dirty="0"/>
              <a:t> </a:t>
            </a:r>
            <a:r>
              <a:rPr lang="en-US" dirty="0" err="1"/>
              <a:t>risus</a:t>
            </a:r>
            <a:r>
              <a:rPr lang="en-US" dirty="0"/>
              <a:t>. </a:t>
            </a:r>
            <a:r>
              <a:rPr lang="en-US" dirty="0" err="1"/>
              <a:t>Aliquam</a:t>
            </a:r>
            <a:r>
              <a:rPr lang="en-US" dirty="0"/>
              <a:t> semper.</a:t>
            </a:r>
          </a:p>
        </p:txBody>
      </p:sp>
      <p:sp>
        <p:nvSpPr>
          <p:cNvPr id="25" name="Text Placeholder 20">
            <a:extLst>
              <a:ext uri="{FF2B5EF4-FFF2-40B4-BE49-F238E27FC236}">
                <a16:creationId xmlns:a16="http://schemas.microsoft.com/office/drawing/2014/main" id="{660CBAE7-4E99-3346-9AF1-19BD0EA43650}"/>
              </a:ext>
            </a:extLst>
          </p:cNvPr>
          <p:cNvSpPr>
            <a:spLocks noGrp="1"/>
          </p:cNvSpPr>
          <p:nvPr>
            <p:ph type="body" sz="quarter" idx="17" hasCustomPrompt="1"/>
          </p:nvPr>
        </p:nvSpPr>
        <p:spPr>
          <a:xfrm>
            <a:off x="8077200" y="3733800"/>
            <a:ext cx="2578100" cy="1551940"/>
          </a:xfrm>
          <a:prstGeom prst="rect">
            <a:avLst/>
          </a:prstGeom>
        </p:spPr>
        <p:txBody>
          <a:bodyPr/>
          <a:lstStyle>
            <a:lvl1pPr marL="0" indent="0" algn="ctr">
              <a:buFontTx/>
              <a:buNone/>
              <a:defRPr sz="1800" b="1">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Icon Descriptor</a:t>
            </a:r>
          </a:p>
        </p:txBody>
      </p:sp>
      <p:sp>
        <p:nvSpPr>
          <p:cNvPr id="27" name="Text Placeholder 16">
            <a:extLst>
              <a:ext uri="{FF2B5EF4-FFF2-40B4-BE49-F238E27FC236}">
                <a16:creationId xmlns:a16="http://schemas.microsoft.com/office/drawing/2014/main" id="{A47BFFDD-A90A-8545-BE1E-346FCC123F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0" name="Rectangle 9">
            <a:extLst>
              <a:ext uri="{FF2B5EF4-FFF2-40B4-BE49-F238E27FC236}">
                <a16:creationId xmlns:a16="http://schemas.microsoft.com/office/drawing/2014/main" id="{1DD54B27-6BC9-8549-9FC4-1E3F1572624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7964267C-4051-9345-9E5F-DD16CC6897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40BBE016-EF06-0048-A060-FED234C3E7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70620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_Sing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3657600" y="609600"/>
            <a:ext cx="8077200" cy="5486400"/>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Screenshot Here</a:t>
            </a:r>
          </a:p>
        </p:txBody>
      </p:sp>
      <p:sp>
        <p:nvSpPr>
          <p:cNvPr id="9" name="Rectangle 8">
            <a:extLst>
              <a:ext uri="{FF2B5EF4-FFF2-40B4-BE49-F238E27FC236}">
                <a16:creationId xmlns:a16="http://schemas.microsoft.com/office/drawing/2014/main" id="{FD9E4737-B374-6A4B-86E1-34A294D5E15B}"/>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1" name="Graphic 10">
            <a:extLst>
              <a:ext uri="{FF2B5EF4-FFF2-40B4-BE49-F238E27FC236}">
                <a16:creationId xmlns:a16="http://schemas.microsoft.com/office/drawing/2014/main" id="{573CF3F1-981D-6E4A-8D3E-7EB93B143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2" name="Picture 15">
            <a:extLst>
              <a:ext uri="{FF2B5EF4-FFF2-40B4-BE49-F238E27FC236}">
                <a16:creationId xmlns:a16="http://schemas.microsoft.com/office/drawing/2014/main" id="{65DB380B-A72A-8945-AE8E-19B87F9927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8771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_Multip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Content Placeholder 14">
            <a:extLst>
              <a:ext uri="{FF2B5EF4-FFF2-40B4-BE49-F238E27FC236}">
                <a16:creationId xmlns:a16="http://schemas.microsoft.com/office/drawing/2014/main" id="{A0905392-FB11-734D-B56C-9521C29C6680}"/>
              </a:ext>
            </a:extLst>
          </p:cNvPr>
          <p:cNvSpPr>
            <a:spLocks noGrp="1"/>
          </p:cNvSpPr>
          <p:nvPr>
            <p:ph sz="quarter" idx="14" hasCustomPrompt="1"/>
          </p:nvPr>
        </p:nvSpPr>
        <p:spPr>
          <a:xfrm>
            <a:off x="533400" y="609600"/>
            <a:ext cx="8077200" cy="5486400"/>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Detail of Screenshot Here</a:t>
            </a: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5257800" y="1219200"/>
            <a:ext cx="6457950" cy="4386532"/>
          </a:xfrm>
          <a:prstGeom prst="rect">
            <a:avLst/>
          </a:prstGeom>
          <a:effectLst>
            <a:outerShdw blurRad="63500" dist="25400" dir="2700000" algn="tl" rotWithShape="0">
              <a:schemeClr val="tx2">
                <a:alpha val="80000"/>
              </a:schemeClr>
            </a:outerShdw>
          </a:effectLst>
        </p:spPr>
        <p:txBody>
          <a:bodyPr anchor="t"/>
          <a:lstStyle>
            <a:lvl1pPr marL="0" indent="0" algn="ctr">
              <a:buFontTx/>
              <a:buNone/>
              <a:defRPr/>
            </a:lvl1pPr>
          </a:lstStyle>
          <a:p>
            <a:pPr lvl="0"/>
            <a:r>
              <a:rPr lang="en-US" dirty="0"/>
              <a:t>Insert/Drag Main Screenshot Here</a:t>
            </a:r>
          </a:p>
        </p:txBody>
      </p:sp>
      <p:sp>
        <p:nvSpPr>
          <p:cNvPr id="8" name="Rectangle 7">
            <a:extLst>
              <a:ext uri="{FF2B5EF4-FFF2-40B4-BE49-F238E27FC236}">
                <a16:creationId xmlns:a16="http://schemas.microsoft.com/office/drawing/2014/main" id="{92E2C7E7-CEBA-AB49-A741-6FFF1F2B0BB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0" name="Graphic 9">
            <a:extLst>
              <a:ext uri="{FF2B5EF4-FFF2-40B4-BE49-F238E27FC236}">
                <a16:creationId xmlns:a16="http://schemas.microsoft.com/office/drawing/2014/main" id="{15914F7C-2E2D-DE40-8B3B-C31D20C8D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1" name="Picture 15">
            <a:extLst>
              <a:ext uri="{FF2B5EF4-FFF2-40B4-BE49-F238E27FC236}">
                <a16:creationId xmlns:a16="http://schemas.microsoft.com/office/drawing/2014/main" id="{C47678CE-59B2-3C48-8D18-72AF961E5F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9458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_Tablet">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4402067" y="973742"/>
            <a:ext cx="6538365" cy="4901076"/>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Screenshot Here</a:t>
            </a:r>
          </a:p>
        </p:txBody>
      </p:sp>
      <p:pic>
        <p:nvPicPr>
          <p:cNvPr id="14" name="Picture 13">
            <a:extLst>
              <a:ext uri="{FF2B5EF4-FFF2-40B4-BE49-F238E27FC236}">
                <a16:creationId xmlns:a16="http://schemas.microsoft.com/office/drawing/2014/main" id="{49EC8BFD-D4C5-744D-8EB5-507F2CDED458}"/>
              </a:ext>
            </a:extLst>
          </p:cNvPr>
          <p:cNvPicPr>
            <a:picLocks noChangeAspect="1"/>
          </p:cNvPicPr>
          <p:nvPr userDrawn="1"/>
        </p:nvPicPr>
        <p:blipFill>
          <a:blip r:embed="rId2"/>
          <a:stretch>
            <a:fillRect/>
          </a:stretch>
        </p:blipFill>
        <p:spPr>
          <a:xfrm>
            <a:off x="3474840" y="582627"/>
            <a:ext cx="8429224" cy="5818173"/>
          </a:xfrm>
          <a:prstGeom prst="rect">
            <a:avLst/>
          </a:prstGeom>
        </p:spPr>
      </p:pic>
      <p:sp>
        <p:nvSpPr>
          <p:cNvPr id="10" name="Rectangle 9">
            <a:extLst>
              <a:ext uri="{FF2B5EF4-FFF2-40B4-BE49-F238E27FC236}">
                <a16:creationId xmlns:a16="http://schemas.microsoft.com/office/drawing/2014/main" id="{DC9FC04D-648B-1547-A0C7-64DB0B0AEDDA}"/>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FA4066FD-D46A-544D-9D78-3632D77ED5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F45D1BDF-7362-A147-937F-3455ACE74F8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2290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_Tablet_Vertical">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685800" y="2667000"/>
            <a:ext cx="3571338"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685800" y="1066800"/>
            <a:ext cx="3571338"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6" name="Picture Placeholder 15">
            <a:extLst>
              <a:ext uri="{FF2B5EF4-FFF2-40B4-BE49-F238E27FC236}">
                <a16:creationId xmlns:a16="http://schemas.microsoft.com/office/drawing/2014/main" id="{82DE10F4-CDD3-734C-A079-C776E9F59FDB}"/>
              </a:ext>
            </a:extLst>
          </p:cNvPr>
          <p:cNvSpPr>
            <a:spLocks noGrp="1"/>
          </p:cNvSpPr>
          <p:nvPr>
            <p:ph type="pic" sz="quarter" idx="13" hasCustomPrompt="1"/>
          </p:nvPr>
        </p:nvSpPr>
        <p:spPr>
          <a:xfrm>
            <a:off x="5818415" y="1314449"/>
            <a:ext cx="4991099" cy="6041572"/>
          </a:xfrm>
          <a:prstGeom prst="rect">
            <a:avLst/>
          </a:prstGeom>
        </p:spPr>
        <p:txBody>
          <a:bodyPr anchor="ctr"/>
          <a:lstStyle>
            <a:lvl1pPr marL="0" indent="0" algn="ctr">
              <a:buFontTx/>
              <a:buNone/>
              <a:defRPr/>
            </a:lvl1pPr>
          </a:lstStyle>
          <a:p>
            <a:r>
              <a:rPr lang="en-US" dirty="0"/>
              <a:t>Insert/Drag Screenshot Here</a:t>
            </a:r>
          </a:p>
        </p:txBody>
      </p:sp>
      <p:pic>
        <p:nvPicPr>
          <p:cNvPr id="18" name="Picture 17">
            <a:extLst>
              <a:ext uri="{FF2B5EF4-FFF2-40B4-BE49-F238E27FC236}">
                <a16:creationId xmlns:a16="http://schemas.microsoft.com/office/drawing/2014/main" id="{EF971444-43A7-9340-AB55-FEC84A81AE70}"/>
              </a:ext>
            </a:extLst>
          </p:cNvPr>
          <p:cNvPicPr>
            <a:picLocks noChangeAspect="1"/>
          </p:cNvPicPr>
          <p:nvPr userDrawn="1"/>
        </p:nvPicPr>
        <p:blipFill rotWithShape="1">
          <a:blip r:embed="rId2"/>
          <a:srcRect r="23810"/>
          <a:stretch/>
        </p:blipFill>
        <p:spPr>
          <a:xfrm rot="5400000">
            <a:off x="4970786" y="645597"/>
            <a:ext cx="6518996" cy="5905816"/>
          </a:xfrm>
          <a:prstGeom prst="rect">
            <a:avLst/>
          </a:prstGeom>
        </p:spPr>
      </p:pic>
      <p:sp>
        <p:nvSpPr>
          <p:cNvPr id="10" name="Rectangle 9">
            <a:extLst>
              <a:ext uri="{FF2B5EF4-FFF2-40B4-BE49-F238E27FC236}">
                <a16:creationId xmlns:a16="http://schemas.microsoft.com/office/drawing/2014/main" id="{DA2554FE-F956-F648-8E13-3C2B875CB45E}"/>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60221C4E-1F44-2B42-B8FE-23C90B4837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2D93CFFD-4E35-9E41-A473-3A088D661F5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2196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_Laptop_Left">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5985006-34BF-2B42-83DB-AE6E019E5F29}"/>
              </a:ext>
            </a:extLst>
          </p:cNvPr>
          <p:cNvPicPr>
            <a:picLocks noChangeAspect="1"/>
          </p:cNvPicPr>
          <p:nvPr userDrawn="1"/>
        </p:nvPicPr>
        <p:blipFill>
          <a:blip r:embed="rId2"/>
          <a:stretch>
            <a:fillRect/>
          </a:stretch>
        </p:blipFill>
        <p:spPr>
          <a:xfrm>
            <a:off x="-1600200" y="103032"/>
            <a:ext cx="10861519" cy="6763106"/>
          </a:xfrm>
          <a:prstGeom prst="rect">
            <a:avLst/>
          </a:prstGeom>
        </p:spPr>
      </p:pic>
      <p:sp>
        <p:nvSpPr>
          <p:cNvPr id="17" name="Picture Placeholder 16">
            <a:extLst>
              <a:ext uri="{FF2B5EF4-FFF2-40B4-BE49-F238E27FC236}">
                <a16:creationId xmlns:a16="http://schemas.microsoft.com/office/drawing/2014/main" id="{DAF17668-DA1C-534B-B1F5-2F1EEC5544BC}"/>
              </a:ext>
            </a:extLst>
          </p:cNvPr>
          <p:cNvSpPr>
            <a:spLocks noGrp="1"/>
          </p:cNvSpPr>
          <p:nvPr>
            <p:ph type="pic" sz="quarter" idx="10"/>
          </p:nvPr>
        </p:nvSpPr>
        <p:spPr>
          <a:xfrm>
            <a:off x="-228600" y="628345"/>
            <a:ext cx="8077200" cy="5105400"/>
          </a:xfrm>
          <a:prstGeom prst="rect">
            <a:avLst/>
          </a:prstGeom>
        </p:spPr>
        <p:txBody>
          <a:bodyPr/>
          <a:lstStyle>
            <a:lvl1pPr marL="0" indent="0" algn="ctr">
              <a:buFont typeface="Arial" panose="020B0604020202020204" pitchFamily="34" charset="0"/>
              <a:buNone/>
              <a:defRPr/>
            </a:lvl1pPr>
          </a:lstStyle>
          <a:p>
            <a:endParaRPr lang="en-US" dirty="0"/>
          </a:p>
          <a:p>
            <a:endParaRPr lang="en-US" dirty="0"/>
          </a:p>
          <a:p>
            <a:endParaRPr lang="en-US" dirty="0"/>
          </a:p>
          <a:p>
            <a:r>
              <a:rPr lang="en-US" dirty="0"/>
              <a:t>Insert screenshot for laptop</a:t>
            </a:r>
          </a:p>
        </p:txBody>
      </p:sp>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8610600" y="2667000"/>
            <a:ext cx="32004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 </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8610600" y="1066800"/>
            <a:ext cx="32004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0" name="Rectangle 9">
            <a:extLst>
              <a:ext uri="{FF2B5EF4-FFF2-40B4-BE49-F238E27FC236}">
                <a16:creationId xmlns:a16="http://schemas.microsoft.com/office/drawing/2014/main" id="{CE2CAEA5-1128-084F-A14D-3A9260CA868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9E4BF936-89A6-AA41-AD17-E0AB86DC53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2FF004C2-24DE-2A49-B927-8743F2351A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54204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_Laptop_Right">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30DAE0-D7C2-0A4C-9F1B-74AE2ADC2AC8}"/>
              </a:ext>
            </a:extLst>
          </p:cNvPr>
          <p:cNvPicPr>
            <a:picLocks noChangeAspect="1"/>
          </p:cNvPicPr>
          <p:nvPr userDrawn="1"/>
        </p:nvPicPr>
        <p:blipFill>
          <a:blip r:embed="rId2"/>
          <a:stretch>
            <a:fillRect/>
          </a:stretch>
        </p:blipFill>
        <p:spPr>
          <a:xfrm>
            <a:off x="2895600" y="103032"/>
            <a:ext cx="10861519" cy="6763106"/>
          </a:xfrm>
          <a:prstGeom prst="rect">
            <a:avLst/>
          </a:prstGeom>
        </p:spPr>
      </p:pic>
      <p:sp>
        <p:nvSpPr>
          <p:cNvPr id="17" name="Picture Placeholder 16">
            <a:extLst>
              <a:ext uri="{FF2B5EF4-FFF2-40B4-BE49-F238E27FC236}">
                <a16:creationId xmlns:a16="http://schemas.microsoft.com/office/drawing/2014/main" id="{DAF17668-DA1C-534B-B1F5-2F1EEC5544BC}"/>
              </a:ext>
            </a:extLst>
          </p:cNvPr>
          <p:cNvSpPr>
            <a:spLocks noGrp="1"/>
          </p:cNvSpPr>
          <p:nvPr>
            <p:ph type="pic" sz="quarter" idx="10"/>
          </p:nvPr>
        </p:nvSpPr>
        <p:spPr>
          <a:xfrm>
            <a:off x="4267200" y="628345"/>
            <a:ext cx="8077200" cy="5105400"/>
          </a:xfrm>
          <a:prstGeom prst="rect">
            <a:avLst/>
          </a:prstGeom>
        </p:spPr>
        <p:txBody>
          <a:bodyPr/>
          <a:lstStyle>
            <a:lvl1pPr marL="0" indent="0" algn="ctr">
              <a:buFont typeface="Arial" panose="020B0604020202020204" pitchFamily="34" charset="0"/>
              <a:buNone/>
              <a:defRPr/>
            </a:lvl1pPr>
          </a:lstStyle>
          <a:p>
            <a:endParaRPr lang="en-US" dirty="0"/>
          </a:p>
          <a:p>
            <a:endParaRPr lang="en-US" dirty="0"/>
          </a:p>
          <a:p>
            <a:endParaRPr lang="en-US" dirty="0"/>
          </a:p>
          <a:p>
            <a:r>
              <a:rPr lang="en-US" dirty="0"/>
              <a:t>Insert screenshot for laptop</a:t>
            </a:r>
          </a:p>
        </p:txBody>
      </p:sp>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0" name="Rectangle 9">
            <a:extLst>
              <a:ext uri="{FF2B5EF4-FFF2-40B4-BE49-F238E27FC236}">
                <a16:creationId xmlns:a16="http://schemas.microsoft.com/office/drawing/2014/main" id="{22B952C5-5DC7-EF4C-8F78-B27EF504D147}"/>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0358FA83-DD72-5B44-B8A5-81364E9E93F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B995ED9C-C94E-2345-9DAE-C1FF1E6F01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3130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Background White Footer">
    <p:bg>
      <p:bgPr>
        <a:gradFill>
          <a:gsLst>
            <a:gs pos="100000">
              <a:schemeClr val="accent3">
                <a:lumMod val="97000"/>
                <a:alpha val="85000"/>
              </a:schemeClr>
            </a:gs>
            <a:gs pos="50000">
              <a:schemeClr val="accent1"/>
            </a:gs>
          </a:gsLst>
          <a:lin ang="19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A2CCC5-6088-A243-B0D6-E6394698C9F1}"/>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8" name="Picture 15">
            <a:extLst>
              <a:ext uri="{FF2B5EF4-FFF2-40B4-BE49-F238E27FC236}">
                <a16:creationId xmlns:a16="http://schemas.microsoft.com/office/drawing/2014/main" id="{6507FE77-D7BB-C743-AEBE-16F985A90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3030" y="6632937"/>
            <a:ext cx="875287" cy="184271"/>
          </a:xfrm>
          <a:prstGeom prst="rect">
            <a:avLst/>
          </a:prstGeom>
        </p:spPr>
      </p:pic>
      <p:pic>
        <p:nvPicPr>
          <p:cNvPr id="9" name="Graphic 8">
            <a:extLst>
              <a:ext uri="{FF2B5EF4-FFF2-40B4-BE49-F238E27FC236}">
                <a16:creationId xmlns:a16="http://schemas.microsoft.com/office/drawing/2014/main" id="{07CAB19D-80C2-A941-B5D4-04BC6FB5FA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8682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reenshot_Mobi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762000" y="2667000"/>
            <a:ext cx="40386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762000" y="1066800"/>
            <a:ext cx="40386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24" name="Picture Placeholder 23">
            <a:extLst>
              <a:ext uri="{FF2B5EF4-FFF2-40B4-BE49-F238E27FC236}">
                <a16:creationId xmlns:a16="http://schemas.microsoft.com/office/drawing/2014/main" id="{1DD42381-E9BD-964E-AE1C-8BED28BB95E3}"/>
              </a:ext>
            </a:extLst>
          </p:cNvPr>
          <p:cNvSpPr>
            <a:spLocks noGrp="1"/>
          </p:cNvSpPr>
          <p:nvPr>
            <p:ph type="pic" sz="quarter" idx="13"/>
          </p:nvPr>
        </p:nvSpPr>
        <p:spPr>
          <a:xfrm>
            <a:off x="7274379" y="947055"/>
            <a:ext cx="2645228" cy="4743452"/>
          </a:xfrm>
          <a:prstGeom prst="rect">
            <a:avLst/>
          </a:prstGeom>
        </p:spPr>
        <p:txBody>
          <a:bodyPr/>
          <a:lstStyle>
            <a:lvl1pPr marL="0" indent="0" algn="ctr">
              <a:buFontTx/>
              <a:buNone/>
              <a:defRPr/>
            </a:lvl1pPr>
          </a:lstStyle>
          <a:p>
            <a:endParaRPr lang="en-US" dirty="0"/>
          </a:p>
          <a:p>
            <a:r>
              <a:rPr lang="en-US" dirty="0"/>
              <a:t>Insert/Drag Screenshot for Mobile</a:t>
            </a:r>
          </a:p>
        </p:txBody>
      </p:sp>
      <p:pic>
        <p:nvPicPr>
          <p:cNvPr id="14" name="Picture 13">
            <a:extLst>
              <a:ext uri="{FF2B5EF4-FFF2-40B4-BE49-F238E27FC236}">
                <a16:creationId xmlns:a16="http://schemas.microsoft.com/office/drawing/2014/main" id="{7025F27C-16AE-DF42-8D8E-FEC729FC4430}"/>
              </a:ext>
            </a:extLst>
          </p:cNvPr>
          <p:cNvPicPr>
            <a:picLocks noChangeAspect="1"/>
          </p:cNvPicPr>
          <p:nvPr userDrawn="1"/>
        </p:nvPicPr>
        <p:blipFill>
          <a:blip r:embed="rId2"/>
          <a:stretch>
            <a:fillRect/>
          </a:stretch>
        </p:blipFill>
        <p:spPr>
          <a:xfrm>
            <a:off x="5467349" y="163285"/>
            <a:ext cx="6270171" cy="6270171"/>
          </a:xfrm>
          <a:prstGeom prst="rect">
            <a:avLst/>
          </a:prstGeom>
        </p:spPr>
      </p:pic>
      <p:sp>
        <p:nvSpPr>
          <p:cNvPr id="10" name="Rectangle 9">
            <a:extLst>
              <a:ext uri="{FF2B5EF4-FFF2-40B4-BE49-F238E27FC236}">
                <a16:creationId xmlns:a16="http://schemas.microsoft.com/office/drawing/2014/main" id="{C143983C-68CA-AF45-ADBE-EE3EABF76F1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8AB866C1-A2B4-4945-8B32-D13A8D2D54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FEE5954F-A973-0345-8967-6906CD933E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0728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_Mobile_Multip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762000" y="2667000"/>
            <a:ext cx="40386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762000" y="1066800"/>
            <a:ext cx="40386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23" name="Picture Placeholder 23">
            <a:extLst>
              <a:ext uri="{FF2B5EF4-FFF2-40B4-BE49-F238E27FC236}">
                <a16:creationId xmlns:a16="http://schemas.microsoft.com/office/drawing/2014/main" id="{11C4D5A5-E61A-5A4E-9970-A949E8FA79E9}"/>
              </a:ext>
            </a:extLst>
          </p:cNvPr>
          <p:cNvSpPr>
            <a:spLocks noGrp="1"/>
          </p:cNvSpPr>
          <p:nvPr>
            <p:ph type="pic" sz="quarter" idx="14"/>
          </p:nvPr>
        </p:nvSpPr>
        <p:spPr>
          <a:xfrm>
            <a:off x="5946978" y="1106964"/>
            <a:ext cx="2560208" cy="4501899"/>
          </a:xfrm>
          <a:prstGeom prst="rect">
            <a:avLst/>
          </a:prstGeom>
        </p:spPr>
        <p:txBody>
          <a:bodyPr/>
          <a:lstStyle>
            <a:lvl1pPr marL="0" indent="0" algn="ctr">
              <a:buFontTx/>
              <a:buNone/>
              <a:defRPr/>
            </a:lvl1pPr>
          </a:lstStyle>
          <a:p>
            <a:endParaRPr lang="en-US" dirty="0"/>
          </a:p>
          <a:p>
            <a:r>
              <a:rPr lang="en-US" dirty="0"/>
              <a:t>Insert/Drag Screenshot for Mobile</a:t>
            </a:r>
          </a:p>
        </p:txBody>
      </p:sp>
      <p:sp>
        <p:nvSpPr>
          <p:cNvPr id="16" name="Picture Placeholder 15">
            <a:extLst>
              <a:ext uri="{FF2B5EF4-FFF2-40B4-BE49-F238E27FC236}">
                <a16:creationId xmlns:a16="http://schemas.microsoft.com/office/drawing/2014/main" id="{6260F582-1C99-6A4A-9478-5387AABA9E51}"/>
              </a:ext>
            </a:extLst>
          </p:cNvPr>
          <p:cNvSpPr>
            <a:spLocks noGrp="1"/>
          </p:cNvSpPr>
          <p:nvPr>
            <p:ph type="pic" sz="quarter" idx="15"/>
          </p:nvPr>
        </p:nvSpPr>
        <p:spPr>
          <a:xfrm>
            <a:off x="8899072" y="1349173"/>
            <a:ext cx="2212521" cy="3851477"/>
          </a:xfrm>
          <a:prstGeom prst="rect">
            <a:avLst/>
          </a:prstGeom>
        </p:spPr>
        <p:txBody>
          <a:bodyPr/>
          <a:lstStyle>
            <a:lvl1pPr marL="0" indent="0" algn="ctr">
              <a:buFontTx/>
              <a:buNone/>
              <a:defRPr/>
            </a:lvl1pPr>
          </a:lstStyle>
          <a:p>
            <a:endParaRPr lang="en-US" dirty="0"/>
          </a:p>
          <a:p>
            <a:r>
              <a:rPr lang="en-US" dirty="0"/>
              <a:t>Insert/Drag Screenshot for Mobile</a:t>
            </a:r>
          </a:p>
        </p:txBody>
      </p:sp>
      <p:pic>
        <p:nvPicPr>
          <p:cNvPr id="15" name="Picture 14">
            <a:extLst>
              <a:ext uri="{FF2B5EF4-FFF2-40B4-BE49-F238E27FC236}">
                <a16:creationId xmlns:a16="http://schemas.microsoft.com/office/drawing/2014/main" id="{F113A040-9465-B348-9670-2B39E07670CF}"/>
              </a:ext>
            </a:extLst>
          </p:cNvPr>
          <p:cNvPicPr>
            <a:picLocks noChangeAspect="1"/>
          </p:cNvPicPr>
          <p:nvPr userDrawn="1"/>
        </p:nvPicPr>
        <p:blipFill>
          <a:blip r:embed="rId2"/>
          <a:stretch>
            <a:fillRect/>
          </a:stretch>
        </p:blipFill>
        <p:spPr>
          <a:xfrm>
            <a:off x="4250871" y="383722"/>
            <a:ext cx="5943600" cy="5943600"/>
          </a:xfrm>
          <a:prstGeom prst="rect">
            <a:avLst/>
          </a:prstGeom>
        </p:spPr>
      </p:pic>
      <p:pic>
        <p:nvPicPr>
          <p:cNvPr id="24" name="Picture 23">
            <a:extLst>
              <a:ext uri="{FF2B5EF4-FFF2-40B4-BE49-F238E27FC236}">
                <a16:creationId xmlns:a16="http://schemas.microsoft.com/office/drawing/2014/main" id="{54618CED-25E6-D548-9DB1-281E3498C836}"/>
              </a:ext>
            </a:extLst>
          </p:cNvPr>
          <p:cNvPicPr>
            <a:picLocks noChangeAspect="1"/>
          </p:cNvPicPr>
          <p:nvPr userDrawn="1"/>
        </p:nvPicPr>
        <p:blipFill>
          <a:blip r:embed="rId2"/>
          <a:stretch>
            <a:fillRect/>
          </a:stretch>
        </p:blipFill>
        <p:spPr>
          <a:xfrm>
            <a:off x="7453993" y="702129"/>
            <a:ext cx="5127172" cy="5127172"/>
          </a:xfrm>
          <a:prstGeom prst="rect">
            <a:avLst/>
          </a:prstGeom>
        </p:spPr>
      </p:pic>
      <p:sp>
        <p:nvSpPr>
          <p:cNvPr id="12" name="Rectangle 11">
            <a:extLst>
              <a:ext uri="{FF2B5EF4-FFF2-40B4-BE49-F238E27FC236}">
                <a16:creationId xmlns:a16="http://schemas.microsoft.com/office/drawing/2014/main" id="{1D9B80EF-AEA8-8844-88C8-EF4538EFD764}"/>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4" name="Graphic 13">
            <a:extLst>
              <a:ext uri="{FF2B5EF4-FFF2-40B4-BE49-F238E27FC236}">
                <a16:creationId xmlns:a16="http://schemas.microsoft.com/office/drawing/2014/main" id="{C79691AD-2A94-CD42-9C28-84346ABFB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8155ED93-21DE-E54F-B925-659E5F53017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8313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y Background No Footer">
    <p:bg>
      <p:bgPr>
        <a:solidFill>
          <a:schemeClr val="bg1">
            <a:lumMod val="85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ackground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1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dient Background No Footer">
    <p:bg>
      <p:bgPr>
        <a:gradFill>
          <a:gsLst>
            <a:gs pos="100000">
              <a:schemeClr val="accent3">
                <a:lumMod val="97000"/>
                <a:alpha val="85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5DEE8A-A2C5-024E-83AD-C1021A8054C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9" name="Picture 15">
            <a:extLst>
              <a:ext uri="{FF2B5EF4-FFF2-40B4-BE49-F238E27FC236}">
                <a16:creationId xmlns:a16="http://schemas.microsoft.com/office/drawing/2014/main" id="{4FAE0079-0A49-304B-B903-1994E048F6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3030" y="6632937"/>
            <a:ext cx="875287" cy="184271"/>
          </a:xfrm>
          <a:prstGeom prst="rect">
            <a:avLst/>
          </a:prstGeom>
        </p:spPr>
      </p:pic>
      <p:pic>
        <p:nvPicPr>
          <p:cNvPr id="10" name="Graphic 9">
            <a:extLst>
              <a:ext uri="{FF2B5EF4-FFF2-40B4-BE49-F238E27FC236}">
                <a16:creationId xmlns:a16="http://schemas.microsoft.com/office/drawing/2014/main" id="{7E460A6C-C4AF-E347-BEE9-6BECA7B1BD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2083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Title, Single Presenter">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8" name="Picture Placeholder 13">
            <a:extLst>
              <a:ext uri="{FF2B5EF4-FFF2-40B4-BE49-F238E27FC236}">
                <a16:creationId xmlns:a16="http://schemas.microsoft.com/office/drawing/2014/main" id="{E668ADCD-ABB2-0347-A55A-445C33ECF6F2}"/>
              </a:ext>
            </a:extLst>
          </p:cNvPr>
          <p:cNvSpPr>
            <a:spLocks noGrp="1"/>
          </p:cNvSpPr>
          <p:nvPr>
            <p:ph type="pic" sz="quarter" idx="13" hasCustomPrompt="1"/>
          </p:nvPr>
        </p:nvSpPr>
        <p:spPr>
          <a:xfrm>
            <a:off x="0" y="4618"/>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userDrawn="1">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sp>
        <p:nvSpPr>
          <p:cNvPr id="10" name="Text Placeholder 19">
            <a:extLst>
              <a:ext uri="{FF2B5EF4-FFF2-40B4-BE49-F238E27FC236}">
                <a16:creationId xmlns:a16="http://schemas.microsoft.com/office/drawing/2014/main" id="{C750982D-656D-204D-BEDE-CE6D4A87D3AF}"/>
              </a:ext>
            </a:extLst>
          </p:cNvPr>
          <p:cNvSpPr>
            <a:spLocks noGrp="1"/>
          </p:cNvSpPr>
          <p:nvPr userDrawn="1">
            <p:ph type="body" sz="quarter" idx="11" hasCustomPrompt="1"/>
          </p:nvPr>
        </p:nvSpPr>
        <p:spPr>
          <a:xfrm>
            <a:off x="1143000" y="3657600"/>
            <a:ext cx="7315200" cy="4572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SINGLE PRESENTER NAME</a:t>
            </a:r>
          </a:p>
        </p:txBody>
      </p:sp>
      <p:sp>
        <p:nvSpPr>
          <p:cNvPr id="11" name="Text Placeholder 21">
            <a:extLst>
              <a:ext uri="{FF2B5EF4-FFF2-40B4-BE49-F238E27FC236}">
                <a16:creationId xmlns:a16="http://schemas.microsoft.com/office/drawing/2014/main" id="{306A6323-844F-8C40-B4CB-7587F0BDCACC}"/>
              </a:ext>
            </a:extLst>
          </p:cNvPr>
          <p:cNvSpPr>
            <a:spLocks noGrp="1"/>
          </p:cNvSpPr>
          <p:nvPr userDrawn="1">
            <p:ph type="body" sz="quarter" idx="12" hasCustomPrompt="1"/>
          </p:nvPr>
        </p:nvSpPr>
        <p:spPr>
          <a:xfrm>
            <a:off x="1143000" y="4297271"/>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Presenter Title Italicized, Title Case</a:t>
            </a:r>
          </a:p>
        </p:txBody>
      </p:sp>
      <p:sp>
        <p:nvSpPr>
          <p:cNvPr id="16" name="Text Placeholder 21">
            <a:extLst>
              <a:ext uri="{FF2B5EF4-FFF2-40B4-BE49-F238E27FC236}">
                <a16:creationId xmlns:a16="http://schemas.microsoft.com/office/drawing/2014/main" id="{F269822D-4AE2-5E4C-AACA-4336F415D7C4}"/>
              </a:ext>
            </a:extLst>
          </p:cNvPr>
          <p:cNvSpPr>
            <a:spLocks noGrp="1"/>
          </p:cNvSpPr>
          <p:nvPr userDrawn="1">
            <p:ph type="body" sz="quarter" idx="15" hasCustomPrompt="1"/>
          </p:nvPr>
        </p:nvSpPr>
        <p:spPr>
          <a:xfrm>
            <a:off x="1143000" y="4662773"/>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3" name="Graphic 22">
            <a:extLst>
              <a:ext uri="{FF2B5EF4-FFF2-40B4-BE49-F238E27FC236}">
                <a16:creationId xmlns:a16="http://schemas.microsoft.com/office/drawing/2014/main" id="{71C57810-EA6D-3542-9E29-F1524307C9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3" name="Rectangle 12">
            <a:extLst>
              <a:ext uri="{FF2B5EF4-FFF2-40B4-BE49-F238E27FC236}">
                <a16:creationId xmlns:a16="http://schemas.microsoft.com/office/drawing/2014/main" id="{6F8C3FFC-DC08-054B-85FE-450DF82B2098}"/>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FC42CEEF-EC62-6944-8E0C-755138B21D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5" name="Graphic 14">
            <a:extLst>
              <a:ext uri="{FF2B5EF4-FFF2-40B4-BE49-F238E27FC236}">
                <a16:creationId xmlns:a16="http://schemas.microsoft.com/office/drawing/2014/main" id="{69DDEE70-5C5E-6A4A-A9DF-E7FD5391DE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4619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Title, Multiple Presenters, Same Company">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5" name="Picture Placeholder 13">
            <a:extLst>
              <a:ext uri="{FF2B5EF4-FFF2-40B4-BE49-F238E27FC236}">
                <a16:creationId xmlns:a16="http://schemas.microsoft.com/office/drawing/2014/main" id="{94D9604A-DDA0-6A47-AEAF-3AB746209B41}"/>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userDrawn="1">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sp>
        <p:nvSpPr>
          <p:cNvPr id="20" name="Text Placeholder 19">
            <a:extLst>
              <a:ext uri="{FF2B5EF4-FFF2-40B4-BE49-F238E27FC236}">
                <a16:creationId xmlns:a16="http://schemas.microsoft.com/office/drawing/2014/main" id="{D0B29444-D1D4-A742-AC94-8585A49F9781}"/>
              </a:ext>
            </a:extLst>
          </p:cNvPr>
          <p:cNvSpPr>
            <a:spLocks noGrp="1"/>
          </p:cNvSpPr>
          <p:nvPr userDrawn="1">
            <p:ph type="body" sz="quarter" idx="11" hasCustomPrompt="1"/>
          </p:nvPr>
        </p:nvSpPr>
        <p:spPr>
          <a:xfrm>
            <a:off x="1143000" y="3886200"/>
            <a:ext cx="7620000" cy="3810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MULTIPLE PRESENTER NAMEs, separated by commas</a:t>
            </a:r>
          </a:p>
        </p:txBody>
      </p:sp>
      <p:sp>
        <p:nvSpPr>
          <p:cNvPr id="22" name="Text Placeholder 21">
            <a:extLst>
              <a:ext uri="{FF2B5EF4-FFF2-40B4-BE49-F238E27FC236}">
                <a16:creationId xmlns:a16="http://schemas.microsoft.com/office/drawing/2014/main" id="{3AFDCF0B-E157-C648-9481-B573B5361AD6}"/>
              </a:ext>
            </a:extLst>
          </p:cNvPr>
          <p:cNvSpPr>
            <a:spLocks noGrp="1"/>
          </p:cNvSpPr>
          <p:nvPr userDrawn="1">
            <p:ph type="body" sz="quarter" idx="12" hasCustomPrompt="1"/>
          </p:nvPr>
        </p:nvSpPr>
        <p:spPr>
          <a:xfrm>
            <a:off x="1143000" y="4343400"/>
            <a:ext cx="7315200" cy="4572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16" name="Graphic 15">
            <a:extLst>
              <a:ext uri="{FF2B5EF4-FFF2-40B4-BE49-F238E27FC236}">
                <a16:creationId xmlns:a16="http://schemas.microsoft.com/office/drawing/2014/main" id="{D0DB0FD5-48E9-114B-8FAE-56F60AED02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2" name="Rectangle 11">
            <a:extLst>
              <a:ext uri="{FF2B5EF4-FFF2-40B4-BE49-F238E27FC236}">
                <a16:creationId xmlns:a16="http://schemas.microsoft.com/office/drawing/2014/main" id="{8E32CFF1-C0F7-A747-B6D1-DFD7E0CE12A2}"/>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3" name="Picture 15">
            <a:extLst>
              <a:ext uri="{FF2B5EF4-FFF2-40B4-BE49-F238E27FC236}">
                <a16:creationId xmlns:a16="http://schemas.microsoft.com/office/drawing/2014/main" id="{176C804A-3251-4142-9354-77A6DB45CB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3" name="Graphic 22">
            <a:extLst>
              <a:ext uri="{FF2B5EF4-FFF2-40B4-BE49-F238E27FC236}">
                <a16:creationId xmlns:a16="http://schemas.microsoft.com/office/drawing/2014/main" id="{B4C298D6-315C-8E43-89C8-FBDCA598CEB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4008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78475"/>
      </p:ext>
    </p:extLst>
  </p:cSld>
  <p:clrMap bg1="lt1" tx1="dk1" bg2="lt2" tx2="dk2" accent1="accent1" accent2="accent2" accent3="accent3" accent4="accent4" accent5="accent5" accent6="accent6" hlink="hlink" folHlink="folHlink"/>
  <p:sldLayoutIdLst>
    <p:sldLayoutId id="2147483813" r:id="rId1"/>
    <p:sldLayoutId id="2147483777" r:id="rId2"/>
    <p:sldLayoutId id="2147483780" r:id="rId3"/>
    <p:sldLayoutId id="2147483779" r:id="rId4"/>
    <p:sldLayoutId id="2147483778" r:id="rId5"/>
    <p:sldLayoutId id="2147483781" r:id="rId6"/>
    <p:sldLayoutId id="2147483827" r:id="rId7"/>
    <p:sldLayoutId id="2147483806" r:id="rId8"/>
    <p:sldLayoutId id="2147483784" r:id="rId9"/>
    <p:sldLayoutId id="2147483798" r:id="rId10"/>
    <p:sldLayoutId id="2147483783" r:id="rId11"/>
    <p:sldLayoutId id="2147483785" r:id="rId12"/>
    <p:sldLayoutId id="2147483799" r:id="rId13"/>
    <p:sldLayoutId id="2147483788" r:id="rId14"/>
    <p:sldLayoutId id="2147483787" r:id="rId15"/>
    <p:sldLayoutId id="2147483786" r:id="rId16"/>
    <p:sldLayoutId id="2147483822" r:id="rId17"/>
    <p:sldLayoutId id="2147483775" r:id="rId18"/>
    <p:sldLayoutId id="2147483809" r:id="rId19"/>
    <p:sldLayoutId id="2147483810" r:id="rId20"/>
    <p:sldLayoutId id="2147483811" r:id="rId21"/>
    <p:sldLayoutId id="2147483789" r:id="rId22"/>
    <p:sldLayoutId id="2147483824" r:id="rId23"/>
    <p:sldLayoutId id="2147483825" r:id="rId24"/>
    <p:sldLayoutId id="2147483807" r:id="rId25"/>
    <p:sldLayoutId id="2147483816" r:id="rId26"/>
    <p:sldLayoutId id="2147483818" r:id="rId27"/>
    <p:sldLayoutId id="2147483819" r:id="rId28"/>
    <p:sldLayoutId id="2147483820" r:id="rId29"/>
    <p:sldLayoutId id="2147483821" r:id="rId30"/>
    <p:sldLayoutId id="2147483805" r:id="rId31"/>
    <p:sldLayoutId id="2147483814" r:id="rId32"/>
    <p:sldLayoutId id="2147483815" r:id="rId33"/>
    <p:sldLayoutId id="2147483804" r:id="rId34"/>
    <p:sldLayoutId id="2147483803" r:id="rId35"/>
    <p:sldLayoutId id="2147483802" r:id="rId36"/>
    <p:sldLayoutId id="2147483812" r:id="rId37"/>
    <p:sldLayoutId id="2147483797" r:id="rId38"/>
    <p:sldLayoutId id="2147483794" r:id="rId39"/>
    <p:sldLayoutId id="2147483795" r:id="rId40"/>
    <p:sldLayoutId id="2147483796"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l" defTabSz="457189" rtl="0" eaLnBrk="1" fontAlgn="base" latinLnBrk="0" hangingPunct="1">
        <a:lnSpc>
          <a:spcPct val="100000"/>
        </a:lnSpc>
        <a:spcBef>
          <a:spcPct val="0"/>
        </a:spcBef>
        <a:spcAft>
          <a:spcPct val="0"/>
        </a:spcAft>
        <a:buClrTx/>
        <a:buSzTx/>
        <a:buFontTx/>
        <a:buNone/>
        <a:tabLst/>
        <a:defRPr sz="3200" b="0" i="0" kern="1200" cap="none" spc="20" baseline="0">
          <a:solidFill>
            <a:schemeClr val="tx2"/>
          </a:solidFill>
          <a:latin typeface="Arial"/>
          <a:ea typeface="HelveticaNeueLT Std Med Cn" panose="020B0606030502030204" pitchFamily="34" charset="0"/>
          <a:cs typeface="HelveticaNeueLT Std Med Cn" panose="020B0606030502030204" pitchFamily="34" charset="0"/>
        </a:defRPr>
      </a:lvl1pPr>
      <a:lvl2pPr algn="l" defTabSz="457189" rtl="0" fontAlgn="base">
        <a:spcBef>
          <a:spcPct val="0"/>
        </a:spcBef>
        <a:spcAft>
          <a:spcPct val="0"/>
        </a:spcAft>
        <a:defRPr sz="2600" b="1">
          <a:solidFill>
            <a:srgbClr val="5BAC35"/>
          </a:solidFill>
          <a:latin typeface="Arial Narrow" pitchFamily="34" charset="0"/>
        </a:defRPr>
      </a:lvl2pPr>
      <a:lvl3pPr algn="l" defTabSz="457189" rtl="0" fontAlgn="base">
        <a:spcBef>
          <a:spcPct val="0"/>
        </a:spcBef>
        <a:spcAft>
          <a:spcPct val="0"/>
        </a:spcAft>
        <a:defRPr sz="2600" b="1">
          <a:solidFill>
            <a:srgbClr val="5BAC35"/>
          </a:solidFill>
          <a:latin typeface="Arial Narrow" pitchFamily="34" charset="0"/>
        </a:defRPr>
      </a:lvl3pPr>
      <a:lvl4pPr algn="l" defTabSz="457189" rtl="0" fontAlgn="base">
        <a:spcBef>
          <a:spcPct val="0"/>
        </a:spcBef>
        <a:spcAft>
          <a:spcPct val="0"/>
        </a:spcAft>
        <a:defRPr sz="2600" b="1">
          <a:solidFill>
            <a:srgbClr val="5BAC35"/>
          </a:solidFill>
          <a:latin typeface="Arial Narrow" pitchFamily="34" charset="0"/>
        </a:defRPr>
      </a:lvl4pPr>
      <a:lvl5pPr algn="l" defTabSz="457189" rtl="0" fontAlgn="base">
        <a:spcBef>
          <a:spcPct val="0"/>
        </a:spcBef>
        <a:spcAft>
          <a:spcPct val="0"/>
        </a:spcAft>
        <a:defRPr sz="2600" b="1">
          <a:solidFill>
            <a:srgbClr val="5BAC35"/>
          </a:solidFill>
          <a:latin typeface="Arial Narrow" pitchFamily="34" charset="0"/>
        </a:defRPr>
      </a:lvl5pPr>
      <a:lvl6pPr marL="457189" algn="l" defTabSz="457189" rtl="0" fontAlgn="base">
        <a:spcBef>
          <a:spcPct val="0"/>
        </a:spcBef>
        <a:spcAft>
          <a:spcPct val="0"/>
        </a:spcAft>
        <a:defRPr sz="2600" b="1">
          <a:solidFill>
            <a:srgbClr val="5BAC35"/>
          </a:solidFill>
          <a:latin typeface="Arial Narrow" pitchFamily="34" charset="0"/>
        </a:defRPr>
      </a:lvl6pPr>
      <a:lvl7pPr marL="914377" algn="l" defTabSz="457189" rtl="0" fontAlgn="base">
        <a:spcBef>
          <a:spcPct val="0"/>
        </a:spcBef>
        <a:spcAft>
          <a:spcPct val="0"/>
        </a:spcAft>
        <a:defRPr sz="2600" b="1">
          <a:solidFill>
            <a:srgbClr val="5BAC35"/>
          </a:solidFill>
          <a:latin typeface="Arial Narrow" pitchFamily="34" charset="0"/>
        </a:defRPr>
      </a:lvl7pPr>
      <a:lvl8pPr marL="1371566" algn="l" defTabSz="457189" rtl="0" fontAlgn="base">
        <a:spcBef>
          <a:spcPct val="0"/>
        </a:spcBef>
        <a:spcAft>
          <a:spcPct val="0"/>
        </a:spcAft>
        <a:defRPr sz="2600" b="1">
          <a:solidFill>
            <a:srgbClr val="5BAC35"/>
          </a:solidFill>
          <a:latin typeface="Arial Narrow" pitchFamily="34" charset="0"/>
        </a:defRPr>
      </a:lvl8pPr>
      <a:lvl9pPr marL="1828753" algn="l" defTabSz="457189" rtl="0" fontAlgn="base">
        <a:spcBef>
          <a:spcPct val="0"/>
        </a:spcBef>
        <a:spcAft>
          <a:spcPct val="0"/>
        </a:spcAft>
        <a:defRPr sz="2600" b="1">
          <a:solidFill>
            <a:srgbClr val="5BAC35"/>
          </a:solidFill>
          <a:latin typeface="Arial Narrow" pitchFamily="34" charset="0"/>
        </a:defRPr>
      </a:lvl9pPr>
    </p:titleStyle>
    <p:bodyStyle>
      <a:lvl1pPr marL="243834" indent="-243834" algn="l" defTabSz="457189" rtl="0" fontAlgn="base">
        <a:spcBef>
          <a:spcPts val="1600"/>
        </a:spcBef>
        <a:spcAft>
          <a:spcPct val="0"/>
        </a:spcAft>
        <a:buSzPct val="90000"/>
        <a:buFontTx/>
        <a:buBlip>
          <a:blip r:embed="rId43"/>
        </a:buBlip>
        <a:defRPr sz="2000" kern="1200">
          <a:solidFill>
            <a:srgbClr val="6B6F71"/>
          </a:solidFill>
          <a:latin typeface="Arial"/>
          <a:ea typeface="+mn-ea"/>
          <a:cs typeface="Arial"/>
        </a:defRPr>
      </a:lvl1pPr>
      <a:lvl2pPr marL="487668" indent="-243834" algn="l" defTabSz="457189" rtl="0" fontAlgn="base">
        <a:spcBef>
          <a:spcPts val="300"/>
        </a:spcBef>
        <a:spcAft>
          <a:spcPct val="0"/>
        </a:spcAft>
        <a:buClr>
          <a:schemeClr val="tx2">
            <a:lumMod val="50000"/>
          </a:schemeClr>
        </a:buClr>
        <a:buFont typeface="Arial" panose="020B0604020202020204" pitchFamily="34" charset="0"/>
        <a:buChar char="−"/>
        <a:defRPr sz="1600" kern="1200">
          <a:solidFill>
            <a:srgbClr val="6B6F71"/>
          </a:solidFill>
          <a:latin typeface="Arial"/>
          <a:ea typeface="+mn-ea"/>
          <a:cs typeface="Arial"/>
        </a:defRPr>
      </a:lvl2pPr>
      <a:lvl3pPr marL="731502" indent="-243834" algn="l" defTabSz="457189" rtl="0" fontAlgn="base">
        <a:spcBef>
          <a:spcPts val="800"/>
        </a:spcBef>
        <a:spcAft>
          <a:spcPct val="0"/>
        </a:spcAft>
        <a:buFont typeface="Arial"/>
        <a:buChar char="•"/>
        <a:defRPr sz="2133" kern="1200">
          <a:solidFill>
            <a:srgbClr val="6B6F71"/>
          </a:solidFill>
          <a:latin typeface="Arial"/>
          <a:ea typeface="+mn-ea"/>
          <a:cs typeface="Arial"/>
        </a:defRPr>
      </a:lvl3pPr>
      <a:lvl4pPr marL="975336" indent="-243834" algn="l" defTabSz="457189" rtl="0" fontAlgn="base">
        <a:spcBef>
          <a:spcPts val="800"/>
        </a:spcBef>
        <a:spcAft>
          <a:spcPct val="0"/>
        </a:spcAft>
        <a:buSzPct val="100000"/>
        <a:buFont typeface="Arial"/>
        <a:buChar char="•"/>
        <a:defRPr sz="1867" kern="1200">
          <a:solidFill>
            <a:srgbClr val="6B6F71"/>
          </a:solidFill>
          <a:latin typeface="Arial"/>
          <a:ea typeface="+mn-ea"/>
          <a:cs typeface="Arial"/>
        </a:defRPr>
      </a:lvl4pPr>
      <a:lvl5pPr marL="1219170" indent="-243834" algn="l" defTabSz="457189" rtl="0" fontAlgn="base">
        <a:spcBef>
          <a:spcPts val="800"/>
        </a:spcBef>
        <a:spcAft>
          <a:spcPct val="0"/>
        </a:spcAft>
        <a:buFont typeface="Arial"/>
        <a:buChar char="•"/>
        <a:defRPr sz="1867" kern="1200">
          <a:solidFill>
            <a:srgbClr val="6B6F71"/>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5"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3"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2"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3"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hyperlink" Target="http://open.convio.com/api/#main.using_redirect_parameters.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open.convio.com/api/#donation_api.getDonationFormInfo_method.html" TargetMode="External"/><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open.convio.com/api/#donation_api.donate_method.html" TargetMode="External"/><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open.convio.com/api/#calendar_event_api.getMonthEvents_method.html" TargetMode="External"/><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open.convio.com/api/#calendar_event_api.getMonthEvents_method.html" TargetMode="External"/><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hyperlink" Target="http://open.convio.com/api/#teamraiser_api.getParticipants_method.html" TargetMode="External"/><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open.convio.com/api/#teamraiser_api.getParticipants_method.html" TargetMode="External"/><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open.convio.com/api/#content_api.gettaginfo_method.html" TargetMode="External"/><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hyperlink" Target="http://open.convio.com/api/#content_api.gettaginfo_method.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open.convio.com/api/#constituent_api.logInteraction_method.html" TargetMode="External"/><Relationship Id="rId2" Type="http://schemas.openxmlformats.org/officeDocument/2006/relationships/image" Target="../media/image58.png"/><Relationship Id="rId1" Type="http://schemas.openxmlformats.org/officeDocument/2006/relationships/slideLayout" Target="../slideLayouts/slideLayout34.xml"/><Relationship Id="rId4" Type="http://schemas.openxmlformats.org/officeDocument/2006/relationships/hyperlink" Target="http://open.convio.com/api/#constituent_api.listInteractions_method.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open.convio.com/api/#constituent_api.logInteraction_method.html" TargetMode="External"/><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hyperlink" Target="http://open.convio.com/api/#constituent_api.listInteractions_method.html" TargetMode="External"/><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linkedin.com/in/noahcooper"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4.sv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svg"/></Relationships>
</file>

<file path=ppt/slides/_rels/slide3.xml.rels><?xml version="1.0" encoding="UTF-8" standalone="yes"?>
<Relationships xmlns="http://schemas.openxmlformats.org/package/2006/relationships"><Relationship Id="rId3" Type="http://schemas.openxmlformats.org/officeDocument/2006/relationships/hyperlink" Target="http://open.convio.com/api/#single_sign_on_api.login_method.html" TargetMode="External"/><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open.convio.com/api/#single_sign_on_api.login_method.html" TargetMode="External"/><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open.convio.com/api/#constituent_api.getUser_method.html" TargetMode="External"/><Relationship Id="rId2" Type="http://schemas.openxmlformats.org/officeDocument/2006/relationships/image" Target="../media/image45.png"/><Relationship Id="rId1" Type="http://schemas.openxmlformats.org/officeDocument/2006/relationships/slideLayout" Target="../slideLayouts/slideLayout34.xml"/><Relationship Id="rId4" Type="http://schemas.openxmlformats.org/officeDocument/2006/relationships/hyperlink" Target="http://open.convio.com/api/#constituent_api.update_method.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open.convio.com/api/#constituent_api.getUser_method.html" TargetMode="External"/><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http://open.convio.com/api/#constituent_api.update_method.html" TargetMode="External"/><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hyperlink" Target="http://open.convio.com/api/#donation_api.getDonationFormInfo_method.html" TargetMode="External"/><Relationship Id="rId2" Type="http://schemas.openxmlformats.org/officeDocument/2006/relationships/image" Target="../media/image48.png"/><Relationship Id="rId1" Type="http://schemas.openxmlformats.org/officeDocument/2006/relationships/slideLayout" Target="../slideLayouts/slideLayout34.xml"/><Relationship Id="rId4" Type="http://schemas.openxmlformats.org/officeDocument/2006/relationships/hyperlink" Target="http://open.convio.com/api/#donation_api.donate_metho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3">
            <a:extLst>
              <a:ext uri="{FF2B5EF4-FFF2-40B4-BE49-F238E27FC236}">
                <a16:creationId xmlns:a16="http://schemas.microsoft.com/office/drawing/2014/main" id="{6C0B4AC0-BC53-F744-89C2-BF36DC6CE08C}"/>
              </a:ext>
            </a:extLst>
          </p:cNvPr>
          <p:cNvPicPr>
            <a:picLocks noGrp="1" noChangeAspect="1"/>
          </p:cNvPicPr>
          <p:nvPr>
            <p:ph type="pic" sz="quarter" idx="13"/>
          </p:nvPr>
        </p:nvPicPr>
        <p:blipFill>
          <a:blip r:embed="rId3">
            <a:alphaModFix amt="10000"/>
          </a:blip>
          <a:srcRect t="7766" b="7766"/>
          <a:stretch>
            <a:fillRect/>
          </a:stretch>
        </p:blipFill>
        <p:spPr>
          <a:xfrm>
            <a:off x="0" y="-197054"/>
            <a:ext cx="12249764" cy="7187790"/>
          </a:xfrm>
          <a:prstGeom prst="rect">
            <a:avLst/>
          </a:prstGeom>
        </p:spPr>
      </p:pic>
      <p:sp>
        <p:nvSpPr>
          <p:cNvPr id="3" name="Text Placeholder 2">
            <a:extLst>
              <a:ext uri="{FF2B5EF4-FFF2-40B4-BE49-F238E27FC236}">
                <a16:creationId xmlns:a16="http://schemas.microsoft.com/office/drawing/2014/main" id="{B506FBA9-FC3D-9B43-A809-8566990D57EF}"/>
              </a:ext>
            </a:extLst>
          </p:cNvPr>
          <p:cNvSpPr>
            <a:spLocks noGrp="1"/>
          </p:cNvSpPr>
          <p:nvPr>
            <p:ph type="body" sz="quarter" idx="10"/>
          </p:nvPr>
        </p:nvSpPr>
        <p:spPr/>
        <p:txBody>
          <a:bodyPr/>
          <a:lstStyle/>
          <a:p>
            <a:r>
              <a:rPr lang="en-US" dirty="0"/>
              <a:t>Building Custom Websites With the Luminate Online API</a:t>
            </a:r>
          </a:p>
        </p:txBody>
      </p:sp>
      <p:sp>
        <p:nvSpPr>
          <p:cNvPr id="4" name="Text Placeholder 3">
            <a:extLst>
              <a:ext uri="{FF2B5EF4-FFF2-40B4-BE49-F238E27FC236}">
                <a16:creationId xmlns:a16="http://schemas.microsoft.com/office/drawing/2014/main" id="{0E887B35-B0E7-FE4B-9232-7956C6C646CB}"/>
              </a:ext>
            </a:extLst>
          </p:cNvPr>
          <p:cNvSpPr>
            <a:spLocks noGrp="1"/>
          </p:cNvSpPr>
          <p:nvPr>
            <p:ph type="body" sz="quarter" idx="11"/>
          </p:nvPr>
        </p:nvSpPr>
        <p:spPr/>
        <p:txBody>
          <a:bodyPr/>
          <a:lstStyle/>
          <a:p>
            <a:r>
              <a:rPr lang="en-US" dirty="0"/>
              <a:t>Noah Cooper</a:t>
            </a:r>
          </a:p>
        </p:txBody>
      </p:sp>
      <p:sp>
        <p:nvSpPr>
          <p:cNvPr id="5" name="Text Placeholder 4">
            <a:extLst>
              <a:ext uri="{FF2B5EF4-FFF2-40B4-BE49-F238E27FC236}">
                <a16:creationId xmlns:a16="http://schemas.microsoft.com/office/drawing/2014/main" id="{C344D87B-27F4-B342-9BC5-D935009182CD}"/>
              </a:ext>
            </a:extLst>
          </p:cNvPr>
          <p:cNvSpPr>
            <a:spLocks noGrp="1"/>
          </p:cNvSpPr>
          <p:nvPr>
            <p:ph type="body" sz="quarter" idx="12"/>
          </p:nvPr>
        </p:nvSpPr>
        <p:spPr/>
        <p:txBody>
          <a:bodyPr/>
          <a:lstStyle/>
          <a:p>
            <a:r>
              <a:rPr lang="en-US" dirty="0"/>
              <a:t>Advisory Web Developer, </a:t>
            </a:r>
          </a:p>
        </p:txBody>
      </p:sp>
      <p:sp>
        <p:nvSpPr>
          <p:cNvPr id="7" name="Text Placeholder 6">
            <a:extLst>
              <a:ext uri="{FF2B5EF4-FFF2-40B4-BE49-F238E27FC236}">
                <a16:creationId xmlns:a16="http://schemas.microsoft.com/office/drawing/2014/main" id="{0550AFF1-6F4F-1E46-887D-F297F1621778}"/>
              </a:ext>
            </a:extLst>
          </p:cNvPr>
          <p:cNvSpPr>
            <a:spLocks noGrp="1"/>
          </p:cNvSpPr>
          <p:nvPr>
            <p:ph type="body" sz="quarter" idx="15"/>
          </p:nvPr>
        </p:nvSpPr>
        <p:spPr/>
        <p:txBody>
          <a:bodyPr/>
          <a:lstStyle/>
          <a:p>
            <a:r>
              <a:rPr lang="en-US" dirty="0"/>
              <a:t>Blackbaud</a:t>
            </a:r>
          </a:p>
        </p:txBody>
      </p:sp>
      <p:sp>
        <p:nvSpPr>
          <p:cNvPr id="13" name="Rectangle 12">
            <a:extLst>
              <a:ext uri="{FF2B5EF4-FFF2-40B4-BE49-F238E27FC236}">
                <a16:creationId xmlns:a16="http://schemas.microsoft.com/office/drawing/2014/main" id="{17DD04D7-1799-2642-80D1-EF048510EA51}"/>
              </a:ext>
            </a:extLst>
          </p:cNvPr>
          <p:cNvSpPr/>
          <p:nvPr/>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E37F372C-B931-EC4A-B9EE-1592AA38F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5" name="Graphic 14">
            <a:extLst>
              <a:ext uri="{FF2B5EF4-FFF2-40B4-BE49-F238E27FC236}">
                <a16:creationId xmlns:a16="http://schemas.microsoft.com/office/drawing/2014/main" id="{9FFCF45C-80DB-574E-B3C8-B38AD7A844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46358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7F70BA06-9974-954B-8E5E-645131D394E7}"/>
              </a:ext>
            </a:extLst>
          </p:cNvPr>
          <p:cNvPicPr>
            <a:picLocks noGrp="1" noChangeAspect="1"/>
          </p:cNvPicPr>
          <p:nvPr>
            <p:ph type="pic" sz="quarter" idx="13"/>
          </p:nvPr>
        </p:nvPicPr>
        <p:blipFill>
          <a:blip r:embed="rId3"/>
          <a:srcRect/>
          <a:stretch/>
        </p:blipFill>
        <p:spPr>
          <a:xfrm>
            <a:off x="0" y="0"/>
            <a:ext cx="5919788" cy="6579475"/>
          </a:xfrm>
        </p:spPr>
      </p:pic>
      <p:sp>
        <p:nvSpPr>
          <p:cNvPr id="8" name="TextBox 7">
            <a:extLst>
              <a:ext uri="{FF2B5EF4-FFF2-40B4-BE49-F238E27FC236}">
                <a16:creationId xmlns:a16="http://schemas.microsoft.com/office/drawing/2014/main" id="{1D06A92F-488B-2442-A80F-44E67C856F02}"/>
              </a:ext>
            </a:extLst>
          </p:cNvPr>
          <p:cNvSpPr txBox="1"/>
          <p:nvPr/>
        </p:nvSpPr>
        <p:spPr>
          <a:xfrm>
            <a:off x="5903533" y="2017794"/>
            <a:ext cx="5645150" cy="1066800"/>
          </a:xfrm>
          <a:prstGeom prst="rect">
            <a:avLst/>
          </a:prstGeom>
        </p:spPr>
        <p:txBody>
          <a:bodyPr rtlCol="0">
            <a:normAutofit/>
          </a:bodyPr>
          <a:lstStyle/>
          <a:p>
            <a:pPr defTabSz="457189" fontAlgn="base">
              <a:spcBef>
                <a:spcPts val="1600"/>
              </a:spcBef>
              <a:spcAft>
                <a:spcPct val="0"/>
              </a:spcAft>
              <a:buSzPct val="90000"/>
            </a:pPr>
            <a:r>
              <a:rPr lang="en-US" sz="3000" b="1" kern="1200" cap="all" baseline="0" dirty="0">
                <a:solidFill>
                  <a:schemeClr val="bg1"/>
                </a:solidFill>
                <a:latin typeface="Arial"/>
                <a:ea typeface="+mn-ea"/>
                <a:cs typeface="Arial"/>
              </a:rPr>
              <a:t>For PCI Compliance,</a:t>
            </a:r>
            <a:r>
              <a:rPr lang="en-US" sz="3000" b="1" cap="all" dirty="0">
                <a:solidFill>
                  <a:schemeClr val="bg1"/>
                </a:solidFill>
                <a:latin typeface="Arial"/>
                <a:cs typeface="Arial"/>
              </a:rPr>
              <a:t> Never Proxy Donations</a:t>
            </a:r>
            <a:endParaRPr lang="en-US" sz="3000" b="1" kern="1200" cap="all" baseline="0" dirty="0">
              <a:solidFill>
                <a:schemeClr val="bg1"/>
              </a:solidFill>
              <a:latin typeface="Arial"/>
              <a:ea typeface="+mn-ea"/>
              <a:cs typeface="Arial"/>
            </a:endParaRPr>
          </a:p>
        </p:txBody>
      </p:sp>
      <p:sp>
        <p:nvSpPr>
          <p:cNvPr id="7" name="Rectangle 6">
            <a:extLst>
              <a:ext uri="{FF2B5EF4-FFF2-40B4-BE49-F238E27FC236}">
                <a16:creationId xmlns:a16="http://schemas.microsoft.com/office/drawing/2014/main" id="{3D711764-430F-BE4B-9166-B8053F0C1CDD}"/>
              </a:ext>
            </a:extLst>
          </p:cNvPr>
          <p:cNvSpPr/>
          <p:nvPr/>
        </p:nvSpPr>
        <p:spPr>
          <a:xfrm>
            <a:off x="5903020" y="3228234"/>
            <a:ext cx="5670550" cy="2411915"/>
          </a:xfrm>
          <a:prstGeom prst="rect">
            <a:avLst/>
          </a:prstGeom>
        </p:spPr>
        <p:txBody>
          <a:bodyPr>
            <a:noAutofit/>
          </a:bodyPr>
          <a:lstStyle/>
          <a:p>
            <a:pPr defTabSz="457189" fontAlgn="base">
              <a:lnSpc>
                <a:spcPct val="90000"/>
              </a:lnSpc>
              <a:spcBef>
                <a:spcPts val="1600"/>
              </a:spcBef>
              <a:spcAft>
                <a:spcPct val="0"/>
              </a:spcAft>
              <a:buSzPct val="90000"/>
              <a:defRPr/>
            </a:pPr>
            <a:r>
              <a:rPr lang="en-US" sz="1400" dirty="0">
                <a:solidFill>
                  <a:schemeClr val="bg1"/>
                </a:solidFill>
                <a:latin typeface="Arial"/>
                <a:cs typeface="Arial"/>
              </a:rPr>
              <a:t>As donation requests include credit card information, you must always call the Luminate Online API from the client, and never pass request data through any intermediary server. In other words, you should never write any code in a server-side language such as PHP, C#, or Node.js to call the donate API method – use JavaScript (running in the browser) or </a:t>
            </a:r>
            <a:r>
              <a:rPr lang="en-US" sz="1400" dirty="0">
                <a:solidFill>
                  <a:schemeClr val="bg1"/>
                </a:solidFill>
                <a:latin typeface="Arial"/>
                <a:cs typeface="Arial"/>
                <a:hlinkClick r:id="rId4">
                  <a:extLst>
                    <a:ext uri="{A12FA001-AC4F-418D-AE19-62706E023703}">
                      <ahyp:hlinkClr xmlns:ahyp="http://schemas.microsoft.com/office/drawing/2018/hyperlinkcolor" val="tx"/>
                    </a:ext>
                  </a:extLst>
                </a:hlinkClick>
              </a:rPr>
              <a:t>redirect URLs</a:t>
            </a:r>
            <a:r>
              <a:rPr lang="en-US" sz="1400" dirty="0">
                <a:solidFill>
                  <a:schemeClr val="bg1"/>
                </a:solidFill>
                <a:latin typeface="Arial"/>
                <a:cs typeface="Arial"/>
              </a:rPr>
              <a:t> only.</a:t>
            </a:r>
            <a:endParaRPr lang="en-US" sz="1400" i="0" kern="1200" baseline="0" dirty="0">
              <a:solidFill>
                <a:schemeClr val="bg1"/>
              </a:solidFill>
              <a:latin typeface="Arial"/>
              <a:ea typeface="+mn-ea"/>
              <a:cs typeface="Arial"/>
            </a:endParaRPr>
          </a:p>
        </p:txBody>
      </p:sp>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spTree>
    <p:extLst>
      <p:ext uri="{BB962C8B-B14F-4D97-AF65-F5344CB8AC3E}">
        <p14:creationId xmlns:p14="http://schemas.microsoft.com/office/powerpoint/2010/main" val="9908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676128" y="1191766"/>
            <a:ext cx="8084948" cy="1383073"/>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Donation Forms</a:t>
            </a:r>
          </a:p>
        </p:txBody>
      </p:sp>
      <p:sp>
        <p:nvSpPr>
          <p:cNvPr id="6" name="Rectangle 5">
            <a:extLst>
              <a:ext uri="{FF2B5EF4-FFF2-40B4-BE49-F238E27FC236}">
                <a16:creationId xmlns:a16="http://schemas.microsoft.com/office/drawing/2014/main" id="{4A735E9F-F5EB-BE46-B174-3AEAF7B70DC6}"/>
              </a:ext>
            </a:extLst>
          </p:cNvPr>
          <p:cNvSpPr/>
          <p:nvPr/>
        </p:nvSpPr>
        <p:spPr>
          <a:xfrm>
            <a:off x="304800" y="1790700"/>
            <a:ext cx="8174182" cy="369332"/>
          </a:xfrm>
          <a:prstGeom prst="rect">
            <a:avLst/>
          </a:prstGeom>
        </p:spPr>
        <p:txBody>
          <a:bodyPr wrap="square">
            <a:spAutoFit/>
          </a:bodyPr>
          <a:lstStyle/>
          <a:p>
            <a:r>
              <a:rPr lang="en-US" dirty="0">
                <a:hlinkClick r:id="rId3"/>
              </a:rPr>
              <a:t>getDonationFormInfo</a:t>
            </a:r>
            <a:endParaRPr lang="en-US" dirty="0"/>
          </a:p>
        </p:txBody>
      </p:sp>
    </p:spTree>
    <p:extLst>
      <p:ext uri="{BB962C8B-B14F-4D97-AF65-F5344CB8AC3E}">
        <p14:creationId xmlns:p14="http://schemas.microsoft.com/office/powerpoint/2010/main" val="400307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4330263" y="1066800"/>
            <a:ext cx="7162798" cy="3809999"/>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Donation Forms</a:t>
            </a:r>
          </a:p>
        </p:txBody>
      </p:sp>
      <p:sp>
        <p:nvSpPr>
          <p:cNvPr id="6" name="Rectangle 5">
            <a:extLst>
              <a:ext uri="{FF2B5EF4-FFF2-40B4-BE49-F238E27FC236}">
                <a16:creationId xmlns:a16="http://schemas.microsoft.com/office/drawing/2014/main" id="{4A735E9F-F5EB-BE46-B174-3AEAF7B70DC6}"/>
              </a:ext>
            </a:extLst>
          </p:cNvPr>
          <p:cNvSpPr/>
          <p:nvPr/>
        </p:nvSpPr>
        <p:spPr>
          <a:xfrm>
            <a:off x="304800" y="1790700"/>
            <a:ext cx="8174182" cy="369332"/>
          </a:xfrm>
          <a:prstGeom prst="rect">
            <a:avLst/>
          </a:prstGeom>
        </p:spPr>
        <p:txBody>
          <a:bodyPr wrap="square">
            <a:spAutoFit/>
          </a:bodyPr>
          <a:lstStyle/>
          <a:p>
            <a:r>
              <a:rPr lang="en-US" dirty="0">
                <a:hlinkClick r:id="rId3"/>
              </a:rPr>
              <a:t>donate</a:t>
            </a:r>
            <a:endParaRPr lang="en-US" dirty="0"/>
          </a:p>
        </p:txBody>
      </p:sp>
    </p:spTree>
    <p:extLst>
      <p:ext uri="{BB962C8B-B14F-4D97-AF65-F5344CB8AC3E}">
        <p14:creationId xmlns:p14="http://schemas.microsoft.com/office/powerpoint/2010/main" val="318366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5543719" y="272578"/>
            <a:ext cx="5476581" cy="602270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Events Calendar</a:t>
            </a:r>
          </a:p>
        </p:txBody>
      </p:sp>
      <p:sp>
        <p:nvSpPr>
          <p:cNvPr id="6" name="Rectangle 5">
            <a:extLst>
              <a:ext uri="{FF2B5EF4-FFF2-40B4-BE49-F238E27FC236}">
                <a16:creationId xmlns:a16="http://schemas.microsoft.com/office/drawing/2014/main" id="{A89B9644-289B-0E47-8F6F-FE5280F36FE4}"/>
              </a:ext>
            </a:extLst>
          </p:cNvPr>
          <p:cNvSpPr/>
          <p:nvPr/>
        </p:nvSpPr>
        <p:spPr>
          <a:xfrm>
            <a:off x="304800" y="1790700"/>
            <a:ext cx="8174182" cy="369332"/>
          </a:xfrm>
          <a:prstGeom prst="rect">
            <a:avLst/>
          </a:prstGeom>
        </p:spPr>
        <p:txBody>
          <a:bodyPr wrap="square">
            <a:spAutoFit/>
          </a:bodyPr>
          <a:lstStyle/>
          <a:p>
            <a:r>
              <a:rPr lang="en-US" dirty="0">
                <a:hlinkClick r:id="rId3"/>
              </a:rPr>
              <a:t>getMonthEvents</a:t>
            </a:r>
            <a:endParaRPr lang="en-US" dirty="0"/>
          </a:p>
        </p:txBody>
      </p:sp>
    </p:spTree>
    <p:extLst>
      <p:ext uri="{BB962C8B-B14F-4D97-AF65-F5344CB8AC3E}">
        <p14:creationId xmlns:p14="http://schemas.microsoft.com/office/powerpoint/2010/main" val="174357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4425580" y="1191911"/>
            <a:ext cx="7392702" cy="2402627"/>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Events Calendar</a:t>
            </a:r>
          </a:p>
        </p:txBody>
      </p:sp>
      <p:sp>
        <p:nvSpPr>
          <p:cNvPr id="6" name="Rectangle 5">
            <a:extLst>
              <a:ext uri="{FF2B5EF4-FFF2-40B4-BE49-F238E27FC236}">
                <a16:creationId xmlns:a16="http://schemas.microsoft.com/office/drawing/2014/main" id="{A89B9644-289B-0E47-8F6F-FE5280F36FE4}"/>
              </a:ext>
            </a:extLst>
          </p:cNvPr>
          <p:cNvSpPr/>
          <p:nvPr/>
        </p:nvSpPr>
        <p:spPr>
          <a:xfrm>
            <a:off x="304800" y="1790700"/>
            <a:ext cx="8174182" cy="369332"/>
          </a:xfrm>
          <a:prstGeom prst="rect">
            <a:avLst/>
          </a:prstGeom>
        </p:spPr>
        <p:txBody>
          <a:bodyPr wrap="square">
            <a:spAutoFit/>
          </a:bodyPr>
          <a:lstStyle/>
          <a:p>
            <a:r>
              <a:rPr lang="en-US" dirty="0">
                <a:hlinkClick r:id="rId3"/>
              </a:rPr>
              <a:t>getMonthEvents</a:t>
            </a:r>
            <a:endParaRPr lang="en-US" dirty="0"/>
          </a:p>
        </p:txBody>
      </p:sp>
    </p:spTree>
    <p:extLst>
      <p:ext uri="{BB962C8B-B14F-4D97-AF65-F5344CB8AC3E}">
        <p14:creationId xmlns:p14="http://schemas.microsoft.com/office/powerpoint/2010/main" val="24400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5783315" y="272578"/>
            <a:ext cx="4997389" cy="602270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err="1">
                <a:solidFill>
                  <a:srgbClr val="85898A"/>
                </a:solidFill>
                <a:latin typeface="Arial"/>
                <a:ea typeface="+mn-ea"/>
                <a:cs typeface="Arial"/>
              </a:rPr>
              <a:t>TeamRaiser</a:t>
            </a:r>
            <a:r>
              <a:rPr lang="en-US" sz="3200" kern="1200" dirty="0">
                <a:solidFill>
                  <a:srgbClr val="85898A"/>
                </a:solidFill>
                <a:latin typeface="Arial"/>
                <a:ea typeface="+mn-ea"/>
                <a:cs typeface="Arial"/>
              </a:rPr>
              <a:t> Lists</a:t>
            </a: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369332"/>
          </a:xfrm>
          <a:prstGeom prst="rect">
            <a:avLst/>
          </a:prstGeom>
        </p:spPr>
        <p:txBody>
          <a:bodyPr wrap="square">
            <a:spAutoFit/>
          </a:bodyPr>
          <a:lstStyle/>
          <a:p>
            <a:r>
              <a:rPr lang="en-US" dirty="0">
                <a:hlinkClick r:id="rId3"/>
              </a:rPr>
              <a:t>getParticipants</a:t>
            </a:r>
            <a:endParaRPr lang="en-US" dirty="0"/>
          </a:p>
        </p:txBody>
      </p:sp>
    </p:spTree>
    <p:extLst>
      <p:ext uri="{BB962C8B-B14F-4D97-AF65-F5344CB8AC3E}">
        <p14:creationId xmlns:p14="http://schemas.microsoft.com/office/powerpoint/2010/main" val="54248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870659" y="966105"/>
            <a:ext cx="8016541" cy="285657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err="1">
                <a:solidFill>
                  <a:srgbClr val="85898A"/>
                </a:solidFill>
                <a:latin typeface="Arial"/>
                <a:ea typeface="+mn-ea"/>
                <a:cs typeface="Arial"/>
              </a:rPr>
              <a:t>TeamRaiser</a:t>
            </a:r>
            <a:r>
              <a:rPr lang="en-US" sz="3200" kern="1200" dirty="0">
                <a:solidFill>
                  <a:srgbClr val="85898A"/>
                </a:solidFill>
                <a:latin typeface="Arial"/>
                <a:ea typeface="+mn-ea"/>
                <a:cs typeface="Arial"/>
              </a:rPr>
              <a:t> Lists</a:t>
            </a: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369332"/>
          </a:xfrm>
          <a:prstGeom prst="rect">
            <a:avLst/>
          </a:prstGeom>
        </p:spPr>
        <p:txBody>
          <a:bodyPr wrap="square">
            <a:spAutoFit/>
          </a:bodyPr>
          <a:lstStyle/>
          <a:p>
            <a:r>
              <a:rPr lang="en-US" dirty="0">
                <a:hlinkClick r:id="rId3"/>
              </a:rPr>
              <a:t>getParticipants</a:t>
            </a:r>
            <a:endParaRPr lang="en-US" dirty="0"/>
          </a:p>
        </p:txBody>
      </p:sp>
    </p:spTree>
    <p:extLst>
      <p:ext uri="{BB962C8B-B14F-4D97-AF65-F5344CB8AC3E}">
        <p14:creationId xmlns:p14="http://schemas.microsoft.com/office/powerpoint/2010/main" val="313472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5267274" y="965709"/>
            <a:ext cx="6423415" cy="1701291"/>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dirty="0">
                <a:solidFill>
                  <a:srgbClr val="85898A"/>
                </a:solidFill>
                <a:latin typeface="Arial"/>
                <a:cs typeface="Arial"/>
              </a:rPr>
              <a:t>Luminate Template Tags</a:t>
            </a:r>
            <a:endParaRPr lang="en-US" sz="3200" kern="1200" dirty="0">
              <a:solidFill>
                <a:srgbClr val="85898A"/>
              </a:solidFill>
              <a:latin typeface="Arial"/>
              <a:cs typeface="Arial"/>
            </a:endParaRP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369332"/>
          </a:xfrm>
          <a:prstGeom prst="rect">
            <a:avLst/>
          </a:prstGeom>
        </p:spPr>
        <p:txBody>
          <a:bodyPr wrap="square">
            <a:spAutoFit/>
          </a:bodyPr>
          <a:lstStyle/>
          <a:p>
            <a:r>
              <a:rPr lang="en-US" dirty="0">
                <a:hlinkClick r:id="rId3"/>
              </a:rPr>
              <a:t>getTagInfo</a:t>
            </a:r>
            <a:endParaRPr lang="en-US" dirty="0"/>
          </a:p>
        </p:txBody>
      </p:sp>
    </p:spTree>
    <p:extLst>
      <p:ext uri="{BB962C8B-B14F-4D97-AF65-F5344CB8AC3E}">
        <p14:creationId xmlns:p14="http://schemas.microsoft.com/office/powerpoint/2010/main" val="371641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3"/>
          <a:srcRect/>
          <a:stretch/>
        </p:blipFill>
        <p:spPr>
          <a:xfrm>
            <a:off x="4078014" y="1066800"/>
            <a:ext cx="7783466" cy="416735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dirty="0">
                <a:solidFill>
                  <a:srgbClr val="85898A"/>
                </a:solidFill>
                <a:latin typeface="Arial"/>
                <a:cs typeface="Arial"/>
              </a:rPr>
              <a:t>Luminate Template </a:t>
            </a:r>
            <a:br>
              <a:rPr lang="en-US" sz="3200" dirty="0">
                <a:solidFill>
                  <a:srgbClr val="85898A"/>
                </a:solidFill>
                <a:latin typeface="Arial"/>
                <a:cs typeface="Arial"/>
              </a:rPr>
            </a:br>
            <a:r>
              <a:rPr lang="en-US" sz="3200" dirty="0">
                <a:solidFill>
                  <a:srgbClr val="85898A"/>
                </a:solidFill>
                <a:latin typeface="Arial"/>
                <a:cs typeface="Arial"/>
              </a:rPr>
              <a:t>Tags</a:t>
            </a:r>
            <a:endParaRPr lang="en-US" sz="3200" kern="1200" dirty="0">
              <a:solidFill>
                <a:srgbClr val="85898A"/>
              </a:solidFill>
              <a:latin typeface="Arial"/>
              <a:cs typeface="Arial"/>
            </a:endParaRPr>
          </a:p>
        </p:txBody>
      </p:sp>
      <p:sp>
        <p:nvSpPr>
          <p:cNvPr id="7" name="Rectangle 6">
            <a:extLst>
              <a:ext uri="{FF2B5EF4-FFF2-40B4-BE49-F238E27FC236}">
                <a16:creationId xmlns:a16="http://schemas.microsoft.com/office/drawing/2014/main" id="{66EEB343-AA11-1949-BFAA-F1CFC95801DF}"/>
              </a:ext>
            </a:extLst>
          </p:cNvPr>
          <p:cNvSpPr/>
          <p:nvPr/>
        </p:nvSpPr>
        <p:spPr>
          <a:xfrm>
            <a:off x="304800" y="2127029"/>
            <a:ext cx="8174182" cy="369332"/>
          </a:xfrm>
          <a:prstGeom prst="rect">
            <a:avLst/>
          </a:prstGeom>
        </p:spPr>
        <p:txBody>
          <a:bodyPr wrap="square">
            <a:spAutoFit/>
          </a:bodyPr>
          <a:lstStyle/>
          <a:p>
            <a:r>
              <a:rPr lang="en-US" dirty="0">
                <a:hlinkClick r:id="rId4"/>
              </a:rPr>
              <a:t>getTagInfo</a:t>
            </a:r>
            <a:endParaRPr lang="en-US" dirty="0"/>
          </a:p>
        </p:txBody>
      </p:sp>
    </p:spTree>
    <p:extLst>
      <p:ext uri="{BB962C8B-B14F-4D97-AF65-F5344CB8AC3E}">
        <p14:creationId xmlns:p14="http://schemas.microsoft.com/office/powerpoint/2010/main" val="328164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6426486" y="272578"/>
            <a:ext cx="3711047" cy="602270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Custom Interactions</a:t>
            </a: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646331"/>
          </a:xfrm>
          <a:prstGeom prst="rect">
            <a:avLst/>
          </a:prstGeom>
        </p:spPr>
        <p:txBody>
          <a:bodyPr wrap="square">
            <a:spAutoFit/>
          </a:bodyPr>
          <a:lstStyle/>
          <a:p>
            <a:r>
              <a:rPr lang="en-US" dirty="0">
                <a:hlinkClick r:id="rId3"/>
              </a:rPr>
              <a:t>logInteraction</a:t>
            </a:r>
            <a:br>
              <a:rPr lang="en-US" dirty="0"/>
            </a:br>
            <a:r>
              <a:rPr lang="en-US" dirty="0">
                <a:hlinkClick r:id="rId4"/>
              </a:rPr>
              <a:t>listInteractions</a:t>
            </a:r>
            <a:endParaRPr lang="en-US" dirty="0"/>
          </a:p>
        </p:txBody>
      </p:sp>
    </p:spTree>
    <p:extLst>
      <p:ext uri="{BB962C8B-B14F-4D97-AF65-F5344CB8AC3E}">
        <p14:creationId xmlns:p14="http://schemas.microsoft.com/office/powerpoint/2010/main" val="91160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8EC85D-1A56-EC46-BA18-FEF0DE20F542}"/>
              </a:ext>
            </a:extLst>
          </p:cNvPr>
          <p:cNvSpPr>
            <a:spLocks noGrp="1"/>
          </p:cNvSpPr>
          <p:nvPr>
            <p:ph type="body" sz="quarter" idx="10"/>
          </p:nvPr>
        </p:nvSpPr>
        <p:spPr/>
        <p:txBody>
          <a:bodyPr/>
          <a:lstStyle/>
          <a:p>
            <a:r>
              <a:rPr lang="en-US" dirty="0"/>
              <a:t>Noah Cooper</a:t>
            </a:r>
          </a:p>
        </p:txBody>
      </p:sp>
      <p:sp>
        <p:nvSpPr>
          <p:cNvPr id="3" name="Text Placeholder 2">
            <a:extLst>
              <a:ext uri="{FF2B5EF4-FFF2-40B4-BE49-F238E27FC236}">
                <a16:creationId xmlns:a16="http://schemas.microsoft.com/office/drawing/2014/main" id="{3AB01471-3E23-0A46-B328-D4058795D873}"/>
              </a:ext>
            </a:extLst>
          </p:cNvPr>
          <p:cNvSpPr>
            <a:spLocks noGrp="1"/>
          </p:cNvSpPr>
          <p:nvPr>
            <p:ph type="body" sz="quarter" idx="11"/>
          </p:nvPr>
        </p:nvSpPr>
        <p:spPr/>
        <p:txBody>
          <a:bodyPr/>
          <a:lstStyle/>
          <a:p>
            <a:r>
              <a:rPr lang="en-US" dirty="0"/>
              <a:t>13 years</a:t>
            </a:r>
          </a:p>
        </p:txBody>
      </p:sp>
      <p:pic>
        <p:nvPicPr>
          <p:cNvPr id="10" name="Picture Placeholder 9">
            <a:extLst>
              <a:ext uri="{FF2B5EF4-FFF2-40B4-BE49-F238E27FC236}">
                <a16:creationId xmlns:a16="http://schemas.microsoft.com/office/drawing/2014/main" id="{8A05F6E1-63B8-5B40-88C0-5BC51F7F162C}"/>
              </a:ext>
            </a:extLst>
          </p:cNvPr>
          <p:cNvPicPr>
            <a:picLocks noGrp="1" noChangeAspect="1"/>
          </p:cNvPicPr>
          <p:nvPr>
            <p:ph type="pic" sz="quarter" idx="22"/>
          </p:nvPr>
        </p:nvPicPr>
        <p:blipFill>
          <a:blip r:embed="rId3"/>
          <a:srcRect/>
          <a:stretch/>
        </p:blipFill>
        <p:spPr>
          <a:xfrm>
            <a:off x="1476660" y="1295400"/>
            <a:ext cx="2533079" cy="3048000"/>
          </a:xfrm>
        </p:spPr>
      </p:pic>
      <p:sp>
        <p:nvSpPr>
          <p:cNvPr id="5" name="Text Placeholder 4">
            <a:extLst>
              <a:ext uri="{FF2B5EF4-FFF2-40B4-BE49-F238E27FC236}">
                <a16:creationId xmlns:a16="http://schemas.microsoft.com/office/drawing/2014/main" id="{AAB5340A-ECC7-E542-83F7-45C2059CAC0A}"/>
              </a:ext>
            </a:extLst>
          </p:cNvPr>
          <p:cNvSpPr>
            <a:spLocks noGrp="1"/>
          </p:cNvSpPr>
          <p:nvPr>
            <p:ph type="body" sz="quarter" idx="23"/>
          </p:nvPr>
        </p:nvSpPr>
        <p:spPr>
          <a:xfrm>
            <a:off x="6781800" y="1295400"/>
            <a:ext cx="4056776" cy="381000"/>
          </a:xfrm>
        </p:spPr>
        <p:txBody>
          <a:bodyPr/>
          <a:lstStyle/>
          <a:p>
            <a:r>
              <a:rPr lang="en-US" dirty="0"/>
              <a:t>linkedin.com/in/</a:t>
            </a:r>
            <a:r>
              <a:rPr lang="en-US" dirty="0" err="1"/>
              <a:t>noahcooper</a:t>
            </a:r>
            <a:endParaRPr lang="en-US" dirty="0"/>
          </a:p>
        </p:txBody>
      </p:sp>
      <p:sp>
        <p:nvSpPr>
          <p:cNvPr id="6" name="Text Placeholder 5">
            <a:extLst>
              <a:ext uri="{FF2B5EF4-FFF2-40B4-BE49-F238E27FC236}">
                <a16:creationId xmlns:a16="http://schemas.microsoft.com/office/drawing/2014/main" id="{0C7060B9-2A1A-2548-B5DA-6BD4F162E8CA}"/>
              </a:ext>
            </a:extLst>
          </p:cNvPr>
          <p:cNvSpPr>
            <a:spLocks noGrp="1"/>
          </p:cNvSpPr>
          <p:nvPr>
            <p:ph type="body" sz="quarter" idx="24"/>
          </p:nvPr>
        </p:nvSpPr>
        <p:spPr/>
        <p:txBody>
          <a:bodyPr/>
          <a:lstStyle/>
          <a:p>
            <a:r>
              <a:rPr lang="en-US" dirty="0"/>
              <a:t>Frederick, MD</a:t>
            </a:r>
          </a:p>
        </p:txBody>
      </p:sp>
      <p:sp>
        <p:nvSpPr>
          <p:cNvPr id="7" name="Text Placeholder 6">
            <a:extLst>
              <a:ext uri="{FF2B5EF4-FFF2-40B4-BE49-F238E27FC236}">
                <a16:creationId xmlns:a16="http://schemas.microsoft.com/office/drawing/2014/main" id="{2B5968F1-74C5-CE4F-ACFB-17DB3ECF4691}"/>
              </a:ext>
            </a:extLst>
          </p:cNvPr>
          <p:cNvSpPr>
            <a:spLocks noGrp="1"/>
          </p:cNvSpPr>
          <p:nvPr>
            <p:ph type="body" sz="quarter" idx="25"/>
          </p:nvPr>
        </p:nvSpPr>
        <p:spPr/>
        <p:txBody>
          <a:bodyPr/>
          <a:lstStyle/>
          <a:p>
            <a:r>
              <a:rPr lang="en-US" dirty="0"/>
              <a:t>I live in Western Maryland with my wife Sarah and our two sons, </a:t>
            </a:r>
            <a:r>
              <a:rPr lang="en-US" dirty="0" err="1"/>
              <a:t>Kjonaas</a:t>
            </a:r>
            <a:r>
              <a:rPr lang="en-US" dirty="0"/>
              <a:t> and Kieran. I develop custom solutions for Luminate Online customers, with an emphasis on peer-to-peer fundraising using </a:t>
            </a:r>
            <a:r>
              <a:rPr lang="en-US" dirty="0" err="1"/>
              <a:t>TeamRaiser</a:t>
            </a:r>
            <a:r>
              <a:rPr lang="en-US" dirty="0"/>
              <a:t>. I have a love/hate relationship with JavaScript.</a:t>
            </a:r>
          </a:p>
        </p:txBody>
      </p:sp>
      <p:sp>
        <p:nvSpPr>
          <p:cNvPr id="8" name="Text Placeholder 7">
            <a:extLst>
              <a:ext uri="{FF2B5EF4-FFF2-40B4-BE49-F238E27FC236}">
                <a16:creationId xmlns:a16="http://schemas.microsoft.com/office/drawing/2014/main" id="{66F571E9-3EFF-6A4C-A138-9DE3F962A780}"/>
              </a:ext>
            </a:extLst>
          </p:cNvPr>
          <p:cNvSpPr>
            <a:spLocks noGrp="1"/>
          </p:cNvSpPr>
          <p:nvPr>
            <p:ph type="body" sz="quarter" idx="26"/>
          </p:nvPr>
        </p:nvSpPr>
        <p:spPr/>
        <p:txBody>
          <a:bodyPr/>
          <a:lstStyle/>
          <a:p>
            <a:r>
              <a:rPr lang="en-US" dirty="0"/>
              <a:t>Advisory Web Developer</a:t>
            </a:r>
          </a:p>
        </p:txBody>
      </p:sp>
      <p:sp>
        <p:nvSpPr>
          <p:cNvPr id="12" name="TextBox 11">
            <a:extLst>
              <a:ext uri="{FF2B5EF4-FFF2-40B4-BE49-F238E27FC236}">
                <a16:creationId xmlns:a16="http://schemas.microsoft.com/office/drawing/2014/main" id="{1C328D2E-C838-4745-A87D-907308A36924}"/>
              </a:ext>
            </a:extLst>
          </p:cNvPr>
          <p:cNvSpPr txBox="1"/>
          <p:nvPr/>
        </p:nvSpPr>
        <p:spPr>
          <a:xfrm>
            <a:off x="5029200" y="2679405"/>
            <a:ext cx="2743200" cy="307777"/>
          </a:xfrm>
          <a:prstGeom prst="rect">
            <a:avLst/>
          </a:prstGeom>
          <a:noFill/>
        </p:spPr>
        <p:txBody>
          <a:bodyPr wrap="square" rtlCol="0">
            <a:spAutoFit/>
          </a:bodyPr>
          <a:lstStyle/>
          <a:p>
            <a:pPr algn="l"/>
            <a:r>
              <a:rPr lang="en-US" sz="1400" b="1" dirty="0">
                <a:solidFill>
                  <a:schemeClr val="accent1"/>
                </a:solidFill>
              </a:rPr>
              <a:t>AT BLACKBAUD</a:t>
            </a:r>
          </a:p>
        </p:txBody>
      </p:sp>
    </p:spTree>
    <p:extLst>
      <p:ext uri="{BB962C8B-B14F-4D97-AF65-F5344CB8AC3E}">
        <p14:creationId xmlns:p14="http://schemas.microsoft.com/office/powerpoint/2010/main" val="428747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4896730" y="1091657"/>
            <a:ext cx="6953306" cy="3124200"/>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Custom Interactions</a:t>
            </a: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369332"/>
          </a:xfrm>
          <a:prstGeom prst="rect">
            <a:avLst/>
          </a:prstGeom>
        </p:spPr>
        <p:txBody>
          <a:bodyPr wrap="square">
            <a:spAutoFit/>
          </a:bodyPr>
          <a:lstStyle/>
          <a:p>
            <a:r>
              <a:rPr lang="en-US" dirty="0">
                <a:hlinkClick r:id="rId3"/>
              </a:rPr>
              <a:t>logInteraction</a:t>
            </a:r>
            <a:endParaRPr lang="en-US" dirty="0"/>
          </a:p>
        </p:txBody>
      </p:sp>
    </p:spTree>
    <p:extLst>
      <p:ext uri="{BB962C8B-B14F-4D97-AF65-F5344CB8AC3E}">
        <p14:creationId xmlns:p14="http://schemas.microsoft.com/office/powerpoint/2010/main" val="428291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4789090" y="1214299"/>
            <a:ext cx="6953306" cy="2623059"/>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Custom Interactions</a:t>
            </a:r>
          </a:p>
        </p:txBody>
      </p:sp>
      <p:sp>
        <p:nvSpPr>
          <p:cNvPr id="7" name="Rectangle 6">
            <a:extLst>
              <a:ext uri="{FF2B5EF4-FFF2-40B4-BE49-F238E27FC236}">
                <a16:creationId xmlns:a16="http://schemas.microsoft.com/office/drawing/2014/main" id="{66EEB343-AA11-1949-BFAA-F1CFC95801DF}"/>
              </a:ext>
            </a:extLst>
          </p:cNvPr>
          <p:cNvSpPr/>
          <p:nvPr/>
        </p:nvSpPr>
        <p:spPr>
          <a:xfrm>
            <a:off x="304800" y="1790700"/>
            <a:ext cx="8174182" cy="369332"/>
          </a:xfrm>
          <a:prstGeom prst="rect">
            <a:avLst/>
          </a:prstGeom>
        </p:spPr>
        <p:txBody>
          <a:bodyPr wrap="square">
            <a:spAutoFit/>
          </a:bodyPr>
          <a:lstStyle/>
          <a:p>
            <a:r>
              <a:rPr lang="en-US" dirty="0">
                <a:hlinkClick r:id="rId3"/>
              </a:rPr>
              <a:t>listInteractions</a:t>
            </a:r>
            <a:endParaRPr lang="en-US" dirty="0"/>
          </a:p>
        </p:txBody>
      </p:sp>
    </p:spTree>
    <p:extLst>
      <p:ext uri="{BB962C8B-B14F-4D97-AF65-F5344CB8AC3E}">
        <p14:creationId xmlns:p14="http://schemas.microsoft.com/office/powerpoint/2010/main" val="326665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BDB0DCC5-223F-8C46-856C-8A52847564AF}"/>
              </a:ext>
            </a:extLst>
          </p:cNvPr>
          <p:cNvSpPr/>
          <p:nvPr/>
        </p:nvSpPr>
        <p:spPr>
          <a:xfrm>
            <a:off x="-2722" y="-36739"/>
            <a:ext cx="6555922" cy="6637563"/>
          </a:xfrm>
          <a:custGeom>
            <a:avLst/>
            <a:gdLst>
              <a:gd name="connsiteX0" fmla="*/ 5981700 w 6000750"/>
              <a:gd name="connsiteY0" fmla="*/ 19050 h 6629400"/>
              <a:gd name="connsiteX1" fmla="*/ 3819525 w 6000750"/>
              <a:gd name="connsiteY1" fmla="*/ 6629400 h 6629400"/>
              <a:gd name="connsiteX2" fmla="*/ 0 w 6000750"/>
              <a:gd name="connsiteY2" fmla="*/ 6629400 h 6629400"/>
              <a:gd name="connsiteX3" fmla="*/ 0 w 6000750"/>
              <a:gd name="connsiteY3" fmla="*/ 0 h 6629400"/>
              <a:gd name="connsiteX4" fmla="*/ 104775 w 6000750"/>
              <a:gd name="connsiteY4" fmla="*/ 0 h 6629400"/>
              <a:gd name="connsiteX5" fmla="*/ 6000750 w 6000750"/>
              <a:gd name="connsiteY5" fmla="*/ 0 h 6629400"/>
              <a:gd name="connsiteX6" fmla="*/ 5981700 w 6000750"/>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555172 w 6555922"/>
              <a:gd name="connsiteY3" fmla="*/ 0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1 w 6555922"/>
              <a:gd name="connsiteY3" fmla="*/ 16329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27213 h 6637563"/>
              <a:gd name="connsiteX1" fmla="*/ 4374697 w 6555922"/>
              <a:gd name="connsiteY1" fmla="*/ 6637563 h 6637563"/>
              <a:gd name="connsiteX2" fmla="*/ 0 w 6555922"/>
              <a:gd name="connsiteY2" fmla="*/ 6629399 h 6637563"/>
              <a:gd name="connsiteX3" fmla="*/ 1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 name="connsiteX0" fmla="*/ 6536872 w 6555922"/>
              <a:gd name="connsiteY0" fmla="*/ 27213 h 6637563"/>
              <a:gd name="connsiteX1" fmla="*/ 4374697 w 6555922"/>
              <a:gd name="connsiteY1" fmla="*/ 6637563 h 6637563"/>
              <a:gd name="connsiteX2" fmla="*/ 0 w 6555922"/>
              <a:gd name="connsiteY2" fmla="*/ 6629399 h 6637563"/>
              <a:gd name="connsiteX3" fmla="*/ 8165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5922" h="6637563">
                <a:moveTo>
                  <a:pt x="6536872" y="27213"/>
                </a:moveTo>
                <a:lnTo>
                  <a:pt x="4374697" y="6637563"/>
                </a:lnTo>
                <a:lnTo>
                  <a:pt x="0" y="6629399"/>
                </a:lnTo>
                <a:cubicBezTo>
                  <a:pt x="0" y="4427763"/>
                  <a:pt x="8165" y="2201636"/>
                  <a:pt x="8165" y="0"/>
                </a:cubicBezTo>
                <a:lnTo>
                  <a:pt x="659947" y="8163"/>
                </a:lnTo>
                <a:lnTo>
                  <a:pt x="6555922" y="8163"/>
                </a:lnTo>
                <a:lnTo>
                  <a:pt x="6536872" y="27213"/>
                </a:lnTo>
                <a:close/>
              </a:path>
            </a:pathLst>
          </a:custGeom>
          <a:gradFill>
            <a:gsLst>
              <a:gs pos="3000">
                <a:schemeClr val="accent1"/>
              </a:gs>
              <a:gs pos="100000">
                <a:schemeClr val="accent3"/>
              </a:gs>
            </a:gsLst>
            <a:lin ang="19200000" scaled="0"/>
          </a:gradFill>
        </p:spPr>
        <p:txBody>
          <a:bodyPr wrap="square" rtlCol="0" anchor="ctr">
            <a:spAutoFit/>
          </a:bodyPr>
          <a:lstStyle/>
          <a:p>
            <a:pPr algn="ctr">
              <a:lnSpc>
                <a:spcPct val="90000"/>
              </a:lnSpc>
            </a:pPr>
            <a:endParaRPr lang="en-US" sz="2800" dirty="0">
              <a:solidFill>
                <a:schemeClr val="bg1"/>
              </a:solidFill>
            </a:endParaRPr>
          </a:p>
        </p:txBody>
      </p:sp>
      <p:sp>
        <p:nvSpPr>
          <p:cNvPr id="3" name="Rectangle 2">
            <a:extLst>
              <a:ext uri="{FF2B5EF4-FFF2-40B4-BE49-F238E27FC236}">
                <a16:creationId xmlns:a16="http://schemas.microsoft.com/office/drawing/2014/main" id="{700E532E-B729-0147-AA07-EA96CB3537A6}"/>
              </a:ext>
            </a:extLst>
          </p:cNvPr>
          <p:cNvSpPr/>
          <p:nvPr/>
        </p:nvSpPr>
        <p:spPr>
          <a:xfrm>
            <a:off x="6134100" y="4425275"/>
            <a:ext cx="5181600" cy="1846659"/>
          </a:xfrm>
          <a:prstGeom prst="rect">
            <a:avLst/>
          </a:prstGeom>
        </p:spPr>
        <p:txBody>
          <a:bodyPr wrap="square">
            <a:spAutoFit/>
          </a:bodyPr>
          <a:lstStyle/>
          <a:p>
            <a:pPr>
              <a:lnSpc>
                <a:spcPct val="95000"/>
              </a:lnSpc>
            </a:pPr>
            <a:r>
              <a:rPr lang="en-US" sz="2400" dirty="0">
                <a:solidFill>
                  <a:schemeClr val="tx2"/>
                </a:solidFill>
              </a:rPr>
              <a:t>Need assistance with your next API project? Contact your Customer Success Manager to find out how Blackbaud Professional Services can help!</a:t>
            </a:r>
          </a:p>
        </p:txBody>
      </p:sp>
      <p:sp>
        <p:nvSpPr>
          <p:cNvPr id="4" name="Rectangle 3">
            <a:extLst>
              <a:ext uri="{FF2B5EF4-FFF2-40B4-BE49-F238E27FC236}">
                <a16:creationId xmlns:a16="http://schemas.microsoft.com/office/drawing/2014/main" id="{DF6B11AB-E559-DA4E-84DF-13E160B8C368}"/>
              </a:ext>
            </a:extLst>
          </p:cNvPr>
          <p:cNvSpPr/>
          <p:nvPr/>
        </p:nvSpPr>
        <p:spPr>
          <a:xfrm>
            <a:off x="6134100" y="3562400"/>
            <a:ext cx="5029200" cy="577850"/>
          </a:xfrm>
          <a:prstGeom prst="rect">
            <a:avLst/>
          </a:prstGeom>
        </p:spPr>
        <p:txBody>
          <a:bodyPr wrap="square">
            <a:spAutoFit/>
          </a:bodyPr>
          <a:lstStyle/>
          <a:p>
            <a:pPr>
              <a:lnSpc>
                <a:spcPct val="150000"/>
              </a:lnSpc>
            </a:pPr>
            <a:r>
              <a:rPr lang="en-US" sz="2400" u="sng" dirty="0">
                <a:solidFill>
                  <a:schemeClr val="accent1"/>
                </a:solidFill>
              </a:rPr>
              <a:t>http://</a:t>
            </a:r>
            <a:r>
              <a:rPr lang="en-US" sz="2400" u="sng" dirty="0" err="1">
                <a:solidFill>
                  <a:schemeClr val="accent1"/>
                </a:solidFill>
              </a:rPr>
              <a:t>open.convio.com</a:t>
            </a:r>
            <a:r>
              <a:rPr lang="en-US" sz="2400" u="sng" dirty="0">
                <a:solidFill>
                  <a:schemeClr val="accent1"/>
                </a:solidFill>
              </a:rPr>
              <a:t>/</a:t>
            </a:r>
            <a:r>
              <a:rPr lang="en-US" sz="2400" u="sng" dirty="0" err="1">
                <a:solidFill>
                  <a:schemeClr val="accent1"/>
                </a:solidFill>
              </a:rPr>
              <a:t>api</a:t>
            </a:r>
            <a:endParaRPr lang="en-US" sz="2400" u="sng" dirty="0">
              <a:solidFill>
                <a:schemeClr val="accent1"/>
              </a:solidFill>
            </a:endParaRPr>
          </a:p>
        </p:txBody>
      </p:sp>
      <p:pic>
        <p:nvPicPr>
          <p:cNvPr id="7" name="Graphic 6">
            <a:extLst>
              <a:ext uri="{FF2B5EF4-FFF2-40B4-BE49-F238E27FC236}">
                <a16:creationId xmlns:a16="http://schemas.microsoft.com/office/drawing/2014/main" id="{46C8325B-5059-E548-9776-F56AC629C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229" y="796318"/>
            <a:ext cx="2947306" cy="1703314"/>
          </a:xfrm>
          <a:prstGeom prst="rect">
            <a:avLst/>
          </a:prstGeom>
        </p:spPr>
      </p:pic>
      <p:sp>
        <p:nvSpPr>
          <p:cNvPr id="6" name="Rectangle 5">
            <a:extLst>
              <a:ext uri="{FF2B5EF4-FFF2-40B4-BE49-F238E27FC236}">
                <a16:creationId xmlns:a16="http://schemas.microsoft.com/office/drawing/2014/main" id="{4110FB93-2D92-ED45-B808-795F31F57911}"/>
              </a:ext>
            </a:extLst>
          </p:cNvPr>
          <p:cNvSpPr/>
          <p:nvPr/>
        </p:nvSpPr>
        <p:spPr>
          <a:xfrm>
            <a:off x="6134100" y="2677886"/>
            <a:ext cx="5181600" cy="794064"/>
          </a:xfrm>
          <a:prstGeom prst="rect">
            <a:avLst/>
          </a:prstGeom>
        </p:spPr>
        <p:txBody>
          <a:bodyPr wrap="square">
            <a:spAutoFit/>
          </a:bodyPr>
          <a:lstStyle/>
          <a:p>
            <a:pPr>
              <a:lnSpc>
                <a:spcPct val="95000"/>
              </a:lnSpc>
            </a:pPr>
            <a:r>
              <a:rPr lang="en-US" sz="2400" dirty="0">
                <a:solidFill>
                  <a:schemeClr val="tx2"/>
                </a:solidFill>
              </a:rPr>
              <a:t>To learn more about the Luminate Online API, visit: </a:t>
            </a:r>
          </a:p>
        </p:txBody>
      </p:sp>
    </p:spTree>
    <p:extLst>
      <p:ext uri="{BB962C8B-B14F-4D97-AF65-F5344CB8AC3E}">
        <p14:creationId xmlns:p14="http://schemas.microsoft.com/office/powerpoint/2010/main" val="93057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33DBE142-47A9-2C41-8BE7-ADBC4D05F41E}"/>
              </a:ext>
            </a:extLst>
          </p:cNvPr>
          <p:cNvSpPr/>
          <p:nvPr/>
        </p:nvSpPr>
        <p:spPr>
          <a:xfrm>
            <a:off x="-2722" y="-36739"/>
            <a:ext cx="6555922" cy="6637563"/>
          </a:xfrm>
          <a:custGeom>
            <a:avLst/>
            <a:gdLst>
              <a:gd name="connsiteX0" fmla="*/ 5981700 w 6000750"/>
              <a:gd name="connsiteY0" fmla="*/ 19050 h 6629400"/>
              <a:gd name="connsiteX1" fmla="*/ 3819525 w 6000750"/>
              <a:gd name="connsiteY1" fmla="*/ 6629400 h 6629400"/>
              <a:gd name="connsiteX2" fmla="*/ 0 w 6000750"/>
              <a:gd name="connsiteY2" fmla="*/ 6629400 h 6629400"/>
              <a:gd name="connsiteX3" fmla="*/ 0 w 6000750"/>
              <a:gd name="connsiteY3" fmla="*/ 0 h 6629400"/>
              <a:gd name="connsiteX4" fmla="*/ 104775 w 6000750"/>
              <a:gd name="connsiteY4" fmla="*/ 0 h 6629400"/>
              <a:gd name="connsiteX5" fmla="*/ 6000750 w 6000750"/>
              <a:gd name="connsiteY5" fmla="*/ 0 h 6629400"/>
              <a:gd name="connsiteX6" fmla="*/ 5981700 w 6000750"/>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555172 w 6555922"/>
              <a:gd name="connsiteY3" fmla="*/ 0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1 w 6555922"/>
              <a:gd name="connsiteY3" fmla="*/ 16329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27213 h 6637563"/>
              <a:gd name="connsiteX1" fmla="*/ 4374697 w 6555922"/>
              <a:gd name="connsiteY1" fmla="*/ 6637563 h 6637563"/>
              <a:gd name="connsiteX2" fmla="*/ 0 w 6555922"/>
              <a:gd name="connsiteY2" fmla="*/ 6629399 h 6637563"/>
              <a:gd name="connsiteX3" fmla="*/ 1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 name="connsiteX0" fmla="*/ 6536872 w 6555922"/>
              <a:gd name="connsiteY0" fmla="*/ 27213 h 6637563"/>
              <a:gd name="connsiteX1" fmla="*/ 4374697 w 6555922"/>
              <a:gd name="connsiteY1" fmla="*/ 6637563 h 6637563"/>
              <a:gd name="connsiteX2" fmla="*/ 0 w 6555922"/>
              <a:gd name="connsiteY2" fmla="*/ 6629399 h 6637563"/>
              <a:gd name="connsiteX3" fmla="*/ 8165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5922" h="6637563">
                <a:moveTo>
                  <a:pt x="6536872" y="27213"/>
                </a:moveTo>
                <a:lnTo>
                  <a:pt x="4374697" y="6637563"/>
                </a:lnTo>
                <a:lnTo>
                  <a:pt x="0" y="6629399"/>
                </a:lnTo>
                <a:cubicBezTo>
                  <a:pt x="0" y="4427763"/>
                  <a:pt x="8165" y="2201636"/>
                  <a:pt x="8165" y="0"/>
                </a:cubicBezTo>
                <a:lnTo>
                  <a:pt x="659947" y="8163"/>
                </a:lnTo>
                <a:lnTo>
                  <a:pt x="6555922" y="8163"/>
                </a:lnTo>
                <a:lnTo>
                  <a:pt x="6536872" y="27213"/>
                </a:lnTo>
                <a:close/>
              </a:path>
            </a:pathLst>
          </a:custGeom>
          <a:gradFill>
            <a:gsLst>
              <a:gs pos="3000">
                <a:schemeClr val="accent1"/>
              </a:gs>
              <a:gs pos="100000">
                <a:schemeClr val="accent3"/>
              </a:gs>
            </a:gsLst>
            <a:lin ang="19200000" scaled="0"/>
          </a:gradFill>
        </p:spPr>
        <p:txBody>
          <a:bodyPr wrap="square" rtlCol="0" anchor="ctr">
            <a:spAutoFit/>
          </a:bodyPr>
          <a:lstStyle/>
          <a:p>
            <a:pPr algn="ctr">
              <a:lnSpc>
                <a:spcPct val="90000"/>
              </a:lnSpc>
            </a:pPr>
            <a:endParaRPr lang="en-US" sz="2800" dirty="0">
              <a:solidFill>
                <a:schemeClr val="bg1"/>
              </a:solidFill>
            </a:endParaRPr>
          </a:p>
        </p:txBody>
      </p:sp>
      <p:grpSp>
        <p:nvGrpSpPr>
          <p:cNvPr id="6" name="Group 5">
            <a:extLst>
              <a:ext uri="{FF2B5EF4-FFF2-40B4-BE49-F238E27FC236}">
                <a16:creationId xmlns:a16="http://schemas.microsoft.com/office/drawing/2014/main" id="{0BF43A37-7177-7942-A438-109B193EBFE1}"/>
              </a:ext>
            </a:extLst>
          </p:cNvPr>
          <p:cNvGrpSpPr/>
          <p:nvPr/>
        </p:nvGrpSpPr>
        <p:grpSpPr>
          <a:xfrm>
            <a:off x="5826579" y="4732565"/>
            <a:ext cx="457373" cy="457200"/>
            <a:chOff x="6096000" y="4648200"/>
            <a:chExt cx="595834" cy="595609"/>
          </a:xfrm>
        </p:grpSpPr>
        <p:sp>
          <p:nvSpPr>
            <p:cNvPr id="7" name="Freeform 1">
              <a:extLst>
                <a:ext uri="{FF2B5EF4-FFF2-40B4-BE49-F238E27FC236}">
                  <a16:creationId xmlns:a16="http://schemas.microsoft.com/office/drawing/2014/main" id="{D3D47243-D5F6-FC4C-861A-4881C8ACDB98}"/>
                </a:ext>
              </a:extLst>
            </p:cNvPr>
            <p:cNvSpPr>
              <a:spLocks noChangeArrowheads="1"/>
            </p:cNvSpPr>
            <p:nvPr/>
          </p:nvSpPr>
          <p:spPr bwMode="auto">
            <a:xfrm>
              <a:off x="6096000" y="4648200"/>
              <a:ext cx="595834" cy="595609"/>
            </a:xfrm>
            <a:prstGeom prst="ellipse">
              <a:avLst/>
            </a:prstGeom>
            <a:solidFill>
              <a:schemeClr val="tx2">
                <a:lumMod val="60000"/>
                <a:lumOff val="40000"/>
              </a:schemeClr>
            </a:solidFill>
            <a:ln>
              <a:noFill/>
            </a:ln>
            <a:effectLst/>
          </p:spPr>
          <p:txBody>
            <a:bodyPr wrap="none" anchor="ctr"/>
            <a:lstStyle/>
            <a:p>
              <a:endParaRPr lang="en-US" sz="1633"/>
            </a:p>
          </p:txBody>
        </p:sp>
        <p:grpSp>
          <p:nvGrpSpPr>
            <p:cNvPr id="8" name="Group 7">
              <a:extLst>
                <a:ext uri="{FF2B5EF4-FFF2-40B4-BE49-F238E27FC236}">
                  <a16:creationId xmlns:a16="http://schemas.microsoft.com/office/drawing/2014/main" id="{0960E5D0-FB8C-A04E-80F9-92315B192CA3}"/>
                </a:ext>
              </a:extLst>
            </p:cNvPr>
            <p:cNvGrpSpPr/>
            <p:nvPr/>
          </p:nvGrpSpPr>
          <p:grpSpPr>
            <a:xfrm>
              <a:off x="6241517" y="4794169"/>
              <a:ext cx="304800" cy="303671"/>
              <a:chOff x="6197178" y="4677090"/>
              <a:chExt cx="459703" cy="458000"/>
            </a:xfrm>
          </p:grpSpPr>
          <p:sp>
            <p:nvSpPr>
              <p:cNvPr id="9" name="Freeform 2">
                <a:extLst>
                  <a:ext uri="{FF2B5EF4-FFF2-40B4-BE49-F238E27FC236}">
                    <a16:creationId xmlns:a16="http://schemas.microsoft.com/office/drawing/2014/main" id="{A65030C0-C5F4-1A44-A9AC-9D603FED6EEF}"/>
                  </a:ext>
                </a:extLst>
              </p:cNvPr>
              <p:cNvSpPr>
                <a:spLocks noChangeArrowheads="1"/>
              </p:cNvSpPr>
              <p:nvPr/>
            </p:nvSpPr>
            <p:spPr bwMode="auto">
              <a:xfrm>
                <a:off x="6197178" y="4677090"/>
                <a:ext cx="111273" cy="458000"/>
              </a:xfrm>
              <a:custGeom>
                <a:avLst/>
                <a:gdLst>
                  <a:gd name="T0" fmla="*/ 143 w 2016"/>
                  <a:gd name="T1" fmla="*/ 2736 h 8295"/>
                  <a:gd name="T2" fmla="*/ 143 w 2016"/>
                  <a:gd name="T3" fmla="*/ 2736 h 8295"/>
                  <a:gd name="T4" fmla="*/ 1872 w 2016"/>
                  <a:gd name="T5" fmla="*/ 2736 h 8295"/>
                  <a:gd name="T6" fmla="*/ 1872 w 2016"/>
                  <a:gd name="T7" fmla="*/ 8294 h 8295"/>
                  <a:gd name="T8" fmla="*/ 143 w 2016"/>
                  <a:gd name="T9" fmla="*/ 8294 h 8295"/>
                  <a:gd name="T10" fmla="*/ 143 w 2016"/>
                  <a:gd name="T11" fmla="*/ 2736 h 8295"/>
                  <a:gd name="T12" fmla="*/ 1007 w 2016"/>
                  <a:gd name="T13" fmla="*/ 0 h 8295"/>
                  <a:gd name="T14" fmla="*/ 1007 w 2016"/>
                  <a:gd name="T15" fmla="*/ 0 h 8295"/>
                  <a:gd name="T16" fmla="*/ 2015 w 2016"/>
                  <a:gd name="T17" fmla="*/ 979 h 8295"/>
                  <a:gd name="T18" fmla="*/ 1007 w 2016"/>
                  <a:gd name="T19" fmla="*/ 1987 h 8295"/>
                  <a:gd name="T20" fmla="*/ 0 w 2016"/>
                  <a:gd name="T21" fmla="*/ 979 h 8295"/>
                  <a:gd name="T22" fmla="*/ 1007 w 2016"/>
                  <a:gd name="T23" fmla="*/ 0 h 8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6" h="8295">
                    <a:moveTo>
                      <a:pt x="143" y="2736"/>
                    </a:moveTo>
                    <a:lnTo>
                      <a:pt x="143" y="2736"/>
                    </a:lnTo>
                    <a:cubicBezTo>
                      <a:pt x="1872" y="2736"/>
                      <a:pt x="1872" y="2736"/>
                      <a:pt x="1872" y="2736"/>
                    </a:cubicBezTo>
                    <a:cubicBezTo>
                      <a:pt x="1872" y="8294"/>
                      <a:pt x="1872" y="8294"/>
                      <a:pt x="1872" y="8294"/>
                    </a:cubicBezTo>
                    <a:cubicBezTo>
                      <a:pt x="143" y="8294"/>
                      <a:pt x="143" y="8294"/>
                      <a:pt x="143" y="8294"/>
                    </a:cubicBezTo>
                    <a:lnTo>
                      <a:pt x="143" y="2736"/>
                    </a:lnTo>
                    <a:close/>
                    <a:moveTo>
                      <a:pt x="1007" y="0"/>
                    </a:moveTo>
                    <a:lnTo>
                      <a:pt x="1007" y="0"/>
                    </a:lnTo>
                    <a:cubicBezTo>
                      <a:pt x="1555" y="0"/>
                      <a:pt x="2015" y="431"/>
                      <a:pt x="2015" y="979"/>
                    </a:cubicBezTo>
                    <a:cubicBezTo>
                      <a:pt x="2015" y="1555"/>
                      <a:pt x="1555" y="1987"/>
                      <a:pt x="1007" y="1987"/>
                    </a:cubicBezTo>
                    <a:cubicBezTo>
                      <a:pt x="460" y="1987"/>
                      <a:pt x="0" y="1555"/>
                      <a:pt x="0" y="979"/>
                    </a:cubicBezTo>
                    <a:cubicBezTo>
                      <a:pt x="0" y="431"/>
                      <a:pt x="460" y="0"/>
                      <a:pt x="1007"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sp>
            <p:nvSpPr>
              <p:cNvPr id="10" name="Freeform 3">
                <a:extLst>
                  <a:ext uri="{FF2B5EF4-FFF2-40B4-BE49-F238E27FC236}">
                    <a16:creationId xmlns:a16="http://schemas.microsoft.com/office/drawing/2014/main" id="{3417D082-8860-404A-996C-504D6BA78E22}"/>
                  </a:ext>
                </a:extLst>
              </p:cNvPr>
              <p:cNvSpPr>
                <a:spLocks noChangeArrowheads="1"/>
              </p:cNvSpPr>
              <p:nvPr/>
            </p:nvSpPr>
            <p:spPr bwMode="auto">
              <a:xfrm>
                <a:off x="6359340" y="4821722"/>
                <a:ext cx="297541" cy="313368"/>
              </a:xfrm>
              <a:custGeom>
                <a:avLst/>
                <a:gdLst>
                  <a:gd name="T0" fmla="*/ 0 w 5388"/>
                  <a:gd name="T1" fmla="*/ 116 h 5675"/>
                  <a:gd name="T2" fmla="*/ 0 w 5388"/>
                  <a:gd name="T3" fmla="*/ 116 h 5675"/>
                  <a:gd name="T4" fmla="*/ 1671 w 5388"/>
                  <a:gd name="T5" fmla="*/ 116 h 5675"/>
                  <a:gd name="T6" fmla="*/ 1671 w 5388"/>
                  <a:gd name="T7" fmla="*/ 894 h 5675"/>
                  <a:gd name="T8" fmla="*/ 1671 w 5388"/>
                  <a:gd name="T9" fmla="*/ 894 h 5675"/>
                  <a:gd name="T10" fmla="*/ 3313 w 5388"/>
                  <a:gd name="T11" fmla="*/ 0 h 5675"/>
                  <a:gd name="T12" fmla="*/ 5387 w 5388"/>
                  <a:gd name="T13" fmla="*/ 2621 h 5675"/>
                  <a:gd name="T14" fmla="*/ 5387 w 5388"/>
                  <a:gd name="T15" fmla="*/ 5674 h 5675"/>
                  <a:gd name="T16" fmla="*/ 3659 w 5388"/>
                  <a:gd name="T17" fmla="*/ 5674 h 5675"/>
                  <a:gd name="T18" fmla="*/ 3659 w 5388"/>
                  <a:gd name="T19" fmla="*/ 2966 h 5675"/>
                  <a:gd name="T20" fmla="*/ 2766 w 5388"/>
                  <a:gd name="T21" fmla="*/ 1498 h 5675"/>
                  <a:gd name="T22" fmla="*/ 1729 w 5388"/>
                  <a:gd name="T23" fmla="*/ 2909 h 5675"/>
                  <a:gd name="T24" fmla="*/ 1729 w 5388"/>
                  <a:gd name="T25" fmla="*/ 5674 h 5675"/>
                  <a:gd name="T26" fmla="*/ 0 w 5388"/>
                  <a:gd name="T27" fmla="*/ 5674 h 5675"/>
                  <a:gd name="T28" fmla="*/ 0 w 5388"/>
                  <a:gd name="T29" fmla="*/ 116 h 5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88" h="5675">
                    <a:moveTo>
                      <a:pt x="0" y="116"/>
                    </a:moveTo>
                    <a:lnTo>
                      <a:pt x="0" y="116"/>
                    </a:lnTo>
                    <a:cubicBezTo>
                      <a:pt x="1671" y="116"/>
                      <a:pt x="1671" y="116"/>
                      <a:pt x="1671" y="116"/>
                    </a:cubicBezTo>
                    <a:cubicBezTo>
                      <a:pt x="1671" y="894"/>
                      <a:pt x="1671" y="894"/>
                      <a:pt x="1671" y="894"/>
                    </a:cubicBezTo>
                    <a:lnTo>
                      <a:pt x="1671" y="894"/>
                    </a:lnTo>
                    <a:cubicBezTo>
                      <a:pt x="1902" y="461"/>
                      <a:pt x="2478" y="0"/>
                      <a:pt x="3313" y="0"/>
                    </a:cubicBezTo>
                    <a:cubicBezTo>
                      <a:pt x="5041" y="0"/>
                      <a:pt x="5387" y="1124"/>
                      <a:pt x="5387" y="2621"/>
                    </a:cubicBezTo>
                    <a:cubicBezTo>
                      <a:pt x="5387" y="5674"/>
                      <a:pt x="5387" y="5674"/>
                      <a:pt x="5387" y="5674"/>
                    </a:cubicBezTo>
                    <a:cubicBezTo>
                      <a:pt x="3659" y="5674"/>
                      <a:pt x="3659" y="5674"/>
                      <a:pt x="3659" y="5674"/>
                    </a:cubicBezTo>
                    <a:cubicBezTo>
                      <a:pt x="3659" y="2966"/>
                      <a:pt x="3659" y="2966"/>
                      <a:pt x="3659" y="2966"/>
                    </a:cubicBezTo>
                    <a:cubicBezTo>
                      <a:pt x="3659" y="2333"/>
                      <a:pt x="3630" y="1498"/>
                      <a:pt x="2766" y="1498"/>
                    </a:cubicBezTo>
                    <a:cubicBezTo>
                      <a:pt x="1872" y="1498"/>
                      <a:pt x="1729" y="2189"/>
                      <a:pt x="1729" y="2909"/>
                    </a:cubicBezTo>
                    <a:cubicBezTo>
                      <a:pt x="1729" y="5674"/>
                      <a:pt x="1729" y="5674"/>
                      <a:pt x="1729" y="5674"/>
                    </a:cubicBezTo>
                    <a:cubicBezTo>
                      <a:pt x="0" y="5674"/>
                      <a:pt x="0" y="5674"/>
                      <a:pt x="0" y="5674"/>
                    </a:cubicBezTo>
                    <a:lnTo>
                      <a:pt x="0" y="116"/>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dirty="0"/>
              </a:p>
            </p:txBody>
          </p:sp>
        </p:grpSp>
      </p:grpSp>
      <p:sp>
        <p:nvSpPr>
          <p:cNvPr id="11" name="Text Placeholder 1">
            <a:extLst>
              <a:ext uri="{FF2B5EF4-FFF2-40B4-BE49-F238E27FC236}">
                <a16:creationId xmlns:a16="http://schemas.microsoft.com/office/drawing/2014/main" id="{5191E15E-E27A-9143-9A0C-3DB66D987763}"/>
              </a:ext>
            </a:extLst>
          </p:cNvPr>
          <p:cNvSpPr txBox="1">
            <a:spLocks/>
          </p:cNvSpPr>
          <p:nvPr/>
        </p:nvSpPr>
        <p:spPr>
          <a:xfrm>
            <a:off x="6422412" y="4732565"/>
            <a:ext cx="4867699" cy="393504"/>
          </a:xfrm>
          <a:prstGeom prst="rect">
            <a:avLst/>
          </a:prstGeom>
        </p:spPr>
        <p:txBody>
          <a:bodyPr/>
          <a:lstStyle>
            <a:lvl1pPr marL="243761" indent="-243761" algn="l" defTabSz="457052" rtl="0" fontAlgn="base">
              <a:spcBef>
                <a:spcPts val="1600"/>
              </a:spcBef>
              <a:spcAft>
                <a:spcPct val="0"/>
              </a:spcAft>
              <a:buSzPct val="90000"/>
              <a:buFontTx/>
              <a:buBlip>
                <a:blip r:embed="rId2"/>
              </a:buBlip>
              <a:defRPr sz="1999" kern="1200">
                <a:solidFill>
                  <a:srgbClr val="6B6F71"/>
                </a:solidFill>
                <a:latin typeface="Arial"/>
                <a:ea typeface="+mn-ea"/>
                <a:cs typeface="Arial"/>
              </a:defRPr>
            </a:lvl1pPr>
            <a:lvl2pPr marL="487522" indent="-243761" algn="l" defTabSz="457052" rtl="0" fontAlgn="base">
              <a:spcBef>
                <a:spcPts val="300"/>
              </a:spcBef>
              <a:spcAft>
                <a:spcPct val="0"/>
              </a:spcAft>
              <a:buClr>
                <a:schemeClr val="tx2">
                  <a:lumMod val="50000"/>
                </a:schemeClr>
              </a:buClr>
              <a:buFont typeface="Arial" panose="020B0604020202020204" pitchFamily="34" charset="0"/>
              <a:buChar char="−"/>
              <a:defRPr sz="1600" kern="1200">
                <a:solidFill>
                  <a:srgbClr val="6B6F71"/>
                </a:solidFill>
                <a:latin typeface="Arial"/>
                <a:ea typeface="+mn-ea"/>
                <a:cs typeface="Arial"/>
              </a:defRPr>
            </a:lvl2pPr>
            <a:lvl3pPr marL="731283" indent="-243761" algn="l" defTabSz="457052" rtl="0" fontAlgn="base">
              <a:spcBef>
                <a:spcPts val="800"/>
              </a:spcBef>
              <a:spcAft>
                <a:spcPct val="0"/>
              </a:spcAft>
              <a:buFont typeface="Arial"/>
              <a:buChar char="•"/>
              <a:defRPr sz="2132" kern="1200">
                <a:solidFill>
                  <a:srgbClr val="6B6F71"/>
                </a:solidFill>
                <a:latin typeface="Arial"/>
                <a:ea typeface="+mn-ea"/>
                <a:cs typeface="Arial"/>
              </a:defRPr>
            </a:lvl3pPr>
            <a:lvl4pPr marL="975043" indent="-243761" algn="l" defTabSz="457052" rtl="0" fontAlgn="base">
              <a:spcBef>
                <a:spcPts val="800"/>
              </a:spcBef>
              <a:spcAft>
                <a:spcPct val="0"/>
              </a:spcAft>
              <a:buSzPct val="100000"/>
              <a:buFont typeface="Arial"/>
              <a:buChar char="•"/>
              <a:defRPr sz="1866" kern="1200">
                <a:solidFill>
                  <a:srgbClr val="6B6F71"/>
                </a:solidFill>
                <a:latin typeface="Arial"/>
                <a:ea typeface="+mn-ea"/>
                <a:cs typeface="Arial"/>
              </a:defRPr>
            </a:lvl4pPr>
            <a:lvl5pPr marL="1218804" indent="-243761" algn="l" defTabSz="457052" rtl="0" fontAlgn="base">
              <a:spcBef>
                <a:spcPts val="800"/>
              </a:spcBef>
              <a:spcAft>
                <a:spcPct val="0"/>
              </a:spcAft>
              <a:buFont typeface="Arial"/>
              <a:buChar char="•"/>
              <a:defRPr sz="1866" kern="1200">
                <a:solidFill>
                  <a:srgbClr val="6B6F71"/>
                </a:solidFill>
                <a:latin typeface="Arial"/>
                <a:ea typeface="+mn-ea"/>
                <a:cs typeface="Arial"/>
              </a:defRPr>
            </a:lvl5pPr>
            <a:lvl6pPr marL="2513783" indent="-228525" algn="l" defTabSz="457052" rtl="0" eaLnBrk="1" latinLnBrk="0" hangingPunct="1">
              <a:spcBef>
                <a:spcPct val="20000"/>
              </a:spcBef>
              <a:buFont typeface="Arial"/>
              <a:buChar char="•"/>
              <a:defRPr sz="1999" kern="1200">
                <a:solidFill>
                  <a:schemeClr val="tx1"/>
                </a:solidFill>
                <a:latin typeface="+mn-lt"/>
                <a:ea typeface="+mn-ea"/>
                <a:cs typeface="+mn-cs"/>
              </a:defRPr>
            </a:lvl6pPr>
            <a:lvl7pPr marL="2970834" indent="-228525" algn="l" defTabSz="457052" rtl="0" eaLnBrk="1" latinLnBrk="0" hangingPunct="1">
              <a:spcBef>
                <a:spcPct val="20000"/>
              </a:spcBef>
              <a:buFont typeface="Arial"/>
              <a:buChar char="•"/>
              <a:defRPr sz="1999" kern="1200">
                <a:solidFill>
                  <a:schemeClr val="tx1"/>
                </a:solidFill>
                <a:latin typeface="+mn-lt"/>
                <a:ea typeface="+mn-ea"/>
                <a:cs typeface="+mn-cs"/>
              </a:defRPr>
            </a:lvl7pPr>
            <a:lvl8pPr marL="3427885" indent="-228525" algn="l" defTabSz="457052" rtl="0" eaLnBrk="1" latinLnBrk="0" hangingPunct="1">
              <a:spcBef>
                <a:spcPct val="20000"/>
              </a:spcBef>
              <a:buFont typeface="Arial"/>
              <a:buChar char="•"/>
              <a:defRPr sz="1999" kern="1200">
                <a:solidFill>
                  <a:schemeClr val="tx1"/>
                </a:solidFill>
                <a:latin typeface="+mn-lt"/>
                <a:ea typeface="+mn-ea"/>
                <a:cs typeface="+mn-cs"/>
              </a:defRPr>
            </a:lvl8pPr>
            <a:lvl9pPr marL="3884937" indent="-228525" algn="l" defTabSz="457052"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sz="2200" spc="-40" dirty="0">
                <a:solidFill>
                  <a:srgbClr val="58595B"/>
                </a:solidFill>
                <a:latin typeface="+mj-lt"/>
                <a:cs typeface="Arial" panose="020B0604020202020204" pitchFamily="34" charset="0"/>
                <a:hlinkClick r:id="rId3"/>
              </a:rPr>
              <a:t>linkedin.com/in/noahcooper</a:t>
            </a:r>
            <a:endParaRPr lang="en-US" sz="2200" spc="-40" dirty="0">
              <a:solidFill>
                <a:srgbClr val="58595B"/>
              </a:solidFill>
              <a:latin typeface="+mj-lt"/>
              <a:cs typeface="Arial" panose="020B0604020202020204" pitchFamily="34" charset="0"/>
            </a:endParaRPr>
          </a:p>
        </p:txBody>
      </p:sp>
      <p:pic>
        <p:nvPicPr>
          <p:cNvPr id="28" name="Graphic 27">
            <a:extLst>
              <a:ext uri="{FF2B5EF4-FFF2-40B4-BE49-F238E27FC236}">
                <a16:creationId xmlns:a16="http://schemas.microsoft.com/office/drawing/2014/main" id="{230C1EA6-1EAA-D44A-AA38-23CBD35DCB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070" y="758370"/>
            <a:ext cx="4322661" cy="1748065"/>
          </a:xfrm>
          <a:prstGeom prst="rect">
            <a:avLst/>
          </a:prstGeom>
        </p:spPr>
      </p:pic>
    </p:spTree>
    <p:extLst>
      <p:ext uri="{BB962C8B-B14F-4D97-AF65-F5344CB8AC3E}">
        <p14:creationId xmlns:p14="http://schemas.microsoft.com/office/powerpoint/2010/main" val="17032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F1C4C1B-7F59-814E-A96A-8DF665B166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2274" y="2121067"/>
            <a:ext cx="8807450" cy="1307933"/>
          </a:xfrm>
          <a:prstGeom prst="rect">
            <a:avLst/>
          </a:prstGeom>
        </p:spPr>
      </p:pic>
      <p:pic>
        <p:nvPicPr>
          <p:cNvPr id="5" name="Picture 4">
            <a:extLst>
              <a:ext uri="{FF2B5EF4-FFF2-40B4-BE49-F238E27FC236}">
                <a16:creationId xmlns:a16="http://schemas.microsoft.com/office/drawing/2014/main" id="{073A1A58-5FC7-45B8-8B4C-9729D8E45007}"/>
              </a:ext>
            </a:extLst>
          </p:cNvPr>
          <p:cNvPicPr>
            <a:picLocks noChangeAspect="1"/>
          </p:cNvPicPr>
          <p:nvPr/>
        </p:nvPicPr>
        <p:blipFill>
          <a:blip r:embed="rId5"/>
          <a:stretch>
            <a:fillRect/>
          </a:stretch>
        </p:blipFill>
        <p:spPr>
          <a:xfrm>
            <a:off x="2461994" y="3463080"/>
            <a:ext cx="7268009" cy="1609344"/>
          </a:xfrm>
          <a:prstGeom prst="rect">
            <a:avLst/>
          </a:prstGeom>
        </p:spPr>
      </p:pic>
    </p:spTree>
    <p:extLst>
      <p:ext uri="{BB962C8B-B14F-4D97-AF65-F5344CB8AC3E}">
        <p14:creationId xmlns:p14="http://schemas.microsoft.com/office/powerpoint/2010/main" val="360056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657600" y="973701"/>
            <a:ext cx="8077200" cy="378442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Login</a:t>
            </a:r>
          </a:p>
        </p:txBody>
      </p:sp>
      <p:sp>
        <p:nvSpPr>
          <p:cNvPr id="7" name="Rectangle 6">
            <a:extLst>
              <a:ext uri="{FF2B5EF4-FFF2-40B4-BE49-F238E27FC236}">
                <a16:creationId xmlns:a16="http://schemas.microsoft.com/office/drawing/2014/main" id="{3D711764-430F-BE4B-9166-B8053F0C1CDD}"/>
              </a:ext>
            </a:extLst>
          </p:cNvPr>
          <p:cNvSpPr/>
          <p:nvPr/>
        </p:nvSpPr>
        <p:spPr>
          <a:xfrm>
            <a:off x="304800" y="1790700"/>
            <a:ext cx="8174182" cy="369332"/>
          </a:xfrm>
          <a:prstGeom prst="rect">
            <a:avLst/>
          </a:prstGeom>
        </p:spPr>
        <p:txBody>
          <a:bodyPr wrap="square">
            <a:spAutoFit/>
          </a:bodyPr>
          <a:lstStyle/>
          <a:p>
            <a:r>
              <a:rPr lang="en-US" dirty="0">
                <a:hlinkClick r:id="rId3"/>
              </a:rPr>
              <a:t>login</a:t>
            </a:r>
            <a:endParaRPr lang="en-US" dirty="0"/>
          </a:p>
        </p:txBody>
      </p:sp>
    </p:spTree>
    <p:extLst>
      <p:ext uri="{BB962C8B-B14F-4D97-AF65-F5344CB8AC3E}">
        <p14:creationId xmlns:p14="http://schemas.microsoft.com/office/powerpoint/2010/main" val="370255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7F70BA06-9974-954B-8E5E-645131D394E7}"/>
              </a:ext>
            </a:extLst>
          </p:cNvPr>
          <p:cNvPicPr>
            <a:picLocks noGrp="1" noChangeAspect="1"/>
          </p:cNvPicPr>
          <p:nvPr>
            <p:ph type="pic" sz="quarter" idx="13"/>
          </p:nvPr>
        </p:nvPicPr>
        <p:blipFill>
          <a:blip r:embed="rId2"/>
          <a:srcRect t="3068" b="3068"/>
          <a:stretch>
            <a:fillRect/>
          </a:stretch>
        </p:blipFill>
        <p:spPr>
          <a:xfrm>
            <a:off x="0" y="0"/>
            <a:ext cx="5919788" cy="6580188"/>
          </a:xfrm>
        </p:spPr>
      </p:pic>
      <p:sp>
        <p:nvSpPr>
          <p:cNvPr id="8" name="TextBox 7">
            <a:extLst>
              <a:ext uri="{FF2B5EF4-FFF2-40B4-BE49-F238E27FC236}">
                <a16:creationId xmlns:a16="http://schemas.microsoft.com/office/drawing/2014/main" id="{1D06A92F-488B-2442-A80F-44E67C856F02}"/>
              </a:ext>
            </a:extLst>
          </p:cNvPr>
          <p:cNvSpPr txBox="1"/>
          <p:nvPr/>
        </p:nvSpPr>
        <p:spPr>
          <a:xfrm>
            <a:off x="5903533" y="2017794"/>
            <a:ext cx="5645150" cy="1066800"/>
          </a:xfrm>
          <a:prstGeom prst="rect">
            <a:avLst/>
          </a:prstGeom>
        </p:spPr>
        <p:txBody>
          <a:bodyPr rtlCol="0">
            <a:normAutofit/>
          </a:bodyPr>
          <a:lstStyle/>
          <a:p>
            <a:pPr defTabSz="457189" fontAlgn="base">
              <a:spcBef>
                <a:spcPts val="1600"/>
              </a:spcBef>
              <a:spcAft>
                <a:spcPct val="0"/>
              </a:spcAft>
              <a:buSzPct val="90000"/>
            </a:pPr>
            <a:r>
              <a:rPr lang="en-US" sz="3000" b="1" kern="1200" cap="all" baseline="0" dirty="0">
                <a:solidFill>
                  <a:schemeClr val="bg1"/>
                </a:solidFill>
                <a:latin typeface="Arial"/>
                <a:ea typeface="+mn-ea"/>
                <a:cs typeface="Arial"/>
              </a:rPr>
              <a:t>A Note on Third-Party Cookies</a:t>
            </a:r>
          </a:p>
        </p:txBody>
      </p:sp>
      <p:sp>
        <p:nvSpPr>
          <p:cNvPr id="7" name="Rectangle 6">
            <a:extLst>
              <a:ext uri="{FF2B5EF4-FFF2-40B4-BE49-F238E27FC236}">
                <a16:creationId xmlns:a16="http://schemas.microsoft.com/office/drawing/2014/main" id="{3D711764-430F-BE4B-9166-B8053F0C1CDD}"/>
              </a:ext>
            </a:extLst>
          </p:cNvPr>
          <p:cNvSpPr/>
          <p:nvPr/>
        </p:nvSpPr>
        <p:spPr>
          <a:xfrm>
            <a:off x="5903020" y="3228234"/>
            <a:ext cx="5670550" cy="2411915"/>
          </a:xfrm>
          <a:prstGeom prst="rect">
            <a:avLst/>
          </a:prstGeom>
        </p:spPr>
        <p:txBody>
          <a:bodyPr>
            <a:noAutofit/>
          </a:bodyPr>
          <a:lstStyle/>
          <a:p>
            <a:pPr defTabSz="457189" fontAlgn="base">
              <a:lnSpc>
                <a:spcPct val="90000"/>
              </a:lnSpc>
              <a:spcBef>
                <a:spcPts val="1600"/>
              </a:spcBef>
              <a:spcAft>
                <a:spcPct val="0"/>
              </a:spcAft>
              <a:buSzPct val="90000"/>
              <a:defRPr/>
            </a:pPr>
            <a:r>
              <a:rPr lang="en-US" sz="1400" i="0" kern="1200" baseline="0" dirty="0">
                <a:solidFill>
                  <a:schemeClr val="bg1"/>
                </a:solidFill>
                <a:latin typeface="Arial"/>
                <a:ea typeface="+mn-ea"/>
                <a:cs typeface="Arial"/>
              </a:rPr>
              <a:t>Some browsers, such as Internet </a:t>
            </a:r>
            <a:r>
              <a:rPr lang="en-US" sz="1400" dirty="0">
                <a:solidFill>
                  <a:schemeClr val="bg1"/>
                </a:solidFill>
                <a:latin typeface="Arial"/>
                <a:cs typeface="Arial"/>
              </a:rPr>
              <a:t>E</a:t>
            </a:r>
            <a:r>
              <a:rPr lang="en-US" sz="1400" i="0" kern="1200" baseline="0" dirty="0">
                <a:solidFill>
                  <a:schemeClr val="bg1"/>
                </a:solidFill>
                <a:latin typeface="Arial"/>
                <a:ea typeface="+mn-ea"/>
                <a:cs typeface="Arial"/>
              </a:rPr>
              <a:t>xplorer and Safari, default to blocking third-party cookies from websites which the user has not visited. This can impact the ability to make some cross-domain requests that involve authentication. For example, if a user visits a website your organization hosts outside of Luminate </a:t>
            </a:r>
            <a:r>
              <a:rPr lang="en-US" sz="1400" dirty="0">
                <a:solidFill>
                  <a:schemeClr val="bg1"/>
                </a:solidFill>
                <a:latin typeface="Arial"/>
                <a:cs typeface="Arial"/>
              </a:rPr>
              <a:t>O</a:t>
            </a:r>
            <a:r>
              <a:rPr lang="en-US" sz="1400" i="0" kern="1200" baseline="0" dirty="0">
                <a:solidFill>
                  <a:schemeClr val="bg1"/>
                </a:solidFill>
                <a:latin typeface="Arial"/>
                <a:ea typeface="+mn-ea"/>
                <a:cs typeface="Arial"/>
              </a:rPr>
              <a:t>nline before they ever visit a Luminate </a:t>
            </a:r>
            <a:r>
              <a:rPr lang="en-US" sz="1400" dirty="0">
                <a:solidFill>
                  <a:schemeClr val="bg1"/>
                </a:solidFill>
                <a:latin typeface="Arial"/>
                <a:cs typeface="Arial"/>
              </a:rPr>
              <a:t>O</a:t>
            </a:r>
            <a:r>
              <a:rPr lang="en-US" sz="1400" i="0" kern="1200" baseline="0" dirty="0">
                <a:solidFill>
                  <a:schemeClr val="bg1"/>
                </a:solidFill>
                <a:latin typeface="Arial"/>
                <a:ea typeface="+mn-ea"/>
                <a:cs typeface="Arial"/>
              </a:rPr>
              <a:t>nline page, and logs in using the login API method, no session cookie will be set, and on subsequent visits they will not be recognized as logged in. To prevent this issue, it is recommended to use a client-side redirect after successful login to force a session cookie to be set. The login method returns a nonce for just this purpose.</a:t>
            </a:r>
          </a:p>
          <a:p>
            <a:pPr defTabSz="457189" fontAlgn="base">
              <a:lnSpc>
                <a:spcPct val="90000"/>
              </a:lnSpc>
              <a:spcBef>
                <a:spcPts val="1600"/>
              </a:spcBef>
              <a:spcAft>
                <a:spcPct val="0"/>
              </a:spcAft>
              <a:buSzPct val="90000"/>
              <a:defRPr/>
            </a:pPr>
            <a:endParaRPr lang="en-US" sz="1400" i="0" kern="1200" baseline="0" dirty="0">
              <a:solidFill>
                <a:schemeClr val="bg1"/>
              </a:solidFill>
              <a:latin typeface="Arial"/>
              <a:ea typeface="+mn-ea"/>
              <a:cs typeface="Arial"/>
            </a:endParaRPr>
          </a:p>
        </p:txBody>
      </p:sp>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spTree>
    <p:extLst>
      <p:ext uri="{BB962C8B-B14F-4D97-AF65-F5344CB8AC3E}">
        <p14:creationId xmlns:p14="http://schemas.microsoft.com/office/powerpoint/2010/main" val="212199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657600" y="1227377"/>
            <a:ext cx="8077200" cy="3319109"/>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Login</a:t>
            </a:r>
          </a:p>
        </p:txBody>
      </p:sp>
      <p:sp>
        <p:nvSpPr>
          <p:cNvPr id="7" name="Rectangle 6">
            <a:extLst>
              <a:ext uri="{FF2B5EF4-FFF2-40B4-BE49-F238E27FC236}">
                <a16:creationId xmlns:a16="http://schemas.microsoft.com/office/drawing/2014/main" id="{3D711764-430F-BE4B-9166-B8053F0C1CDD}"/>
              </a:ext>
            </a:extLst>
          </p:cNvPr>
          <p:cNvSpPr/>
          <p:nvPr/>
        </p:nvSpPr>
        <p:spPr>
          <a:xfrm>
            <a:off x="304800" y="1790700"/>
            <a:ext cx="8174182" cy="369332"/>
          </a:xfrm>
          <a:prstGeom prst="rect">
            <a:avLst/>
          </a:prstGeom>
        </p:spPr>
        <p:txBody>
          <a:bodyPr wrap="square">
            <a:spAutoFit/>
          </a:bodyPr>
          <a:lstStyle/>
          <a:p>
            <a:r>
              <a:rPr lang="en-US" dirty="0">
                <a:hlinkClick r:id="rId3"/>
              </a:rPr>
              <a:t>login</a:t>
            </a:r>
            <a:endParaRPr lang="en-US" dirty="0"/>
          </a:p>
        </p:txBody>
      </p:sp>
    </p:spTree>
    <p:extLst>
      <p:ext uri="{BB962C8B-B14F-4D97-AF65-F5344CB8AC3E}">
        <p14:creationId xmlns:p14="http://schemas.microsoft.com/office/powerpoint/2010/main" val="255825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tretch>
            <a:fillRect/>
          </a:stretch>
        </p:blipFill>
        <p:spPr>
          <a:xfrm>
            <a:off x="3657600" y="939737"/>
            <a:ext cx="8077200" cy="4826126"/>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Profile </a:t>
            </a:r>
            <a:br>
              <a:rPr lang="en-US" sz="3200" kern="1200" dirty="0">
                <a:solidFill>
                  <a:srgbClr val="85898A"/>
                </a:solidFill>
                <a:latin typeface="Arial"/>
                <a:ea typeface="+mn-ea"/>
                <a:cs typeface="Arial"/>
              </a:rPr>
            </a:br>
            <a:r>
              <a:rPr lang="en-US" sz="3200" kern="1200" dirty="0">
                <a:solidFill>
                  <a:srgbClr val="85898A"/>
                </a:solidFill>
                <a:latin typeface="Arial"/>
                <a:ea typeface="+mn-ea"/>
                <a:cs typeface="Arial"/>
              </a:rPr>
              <a:t>Management</a:t>
            </a:r>
          </a:p>
        </p:txBody>
      </p:sp>
      <p:sp>
        <p:nvSpPr>
          <p:cNvPr id="9" name="Rectangle 8">
            <a:extLst>
              <a:ext uri="{FF2B5EF4-FFF2-40B4-BE49-F238E27FC236}">
                <a16:creationId xmlns:a16="http://schemas.microsoft.com/office/drawing/2014/main" id="{F525AE4A-C958-7B44-95A0-F801182DC98E}"/>
              </a:ext>
            </a:extLst>
          </p:cNvPr>
          <p:cNvSpPr/>
          <p:nvPr/>
        </p:nvSpPr>
        <p:spPr>
          <a:xfrm>
            <a:off x="304800" y="2135084"/>
            <a:ext cx="8174182" cy="646331"/>
          </a:xfrm>
          <a:prstGeom prst="rect">
            <a:avLst/>
          </a:prstGeom>
        </p:spPr>
        <p:txBody>
          <a:bodyPr wrap="square">
            <a:spAutoFit/>
          </a:bodyPr>
          <a:lstStyle/>
          <a:p>
            <a:r>
              <a:rPr lang="en-US" dirty="0">
                <a:hlinkClick r:id="rId3"/>
              </a:rPr>
              <a:t>getUser</a:t>
            </a:r>
            <a:br>
              <a:rPr lang="en-US" dirty="0"/>
            </a:br>
            <a:r>
              <a:rPr lang="en-US" dirty="0">
                <a:hlinkClick r:id="rId4"/>
              </a:rPr>
              <a:t>update</a:t>
            </a:r>
            <a:endParaRPr lang="en-US" dirty="0"/>
          </a:p>
        </p:txBody>
      </p:sp>
    </p:spTree>
    <p:extLst>
      <p:ext uri="{BB962C8B-B14F-4D97-AF65-F5344CB8AC3E}">
        <p14:creationId xmlns:p14="http://schemas.microsoft.com/office/powerpoint/2010/main" val="27973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678621" y="1169768"/>
            <a:ext cx="8077200" cy="2576962"/>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Profile </a:t>
            </a:r>
            <a:br>
              <a:rPr lang="en-US" sz="3200" kern="1200" dirty="0">
                <a:solidFill>
                  <a:srgbClr val="85898A"/>
                </a:solidFill>
                <a:latin typeface="Arial"/>
                <a:ea typeface="+mn-ea"/>
                <a:cs typeface="Arial"/>
              </a:rPr>
            </a:br>
            <a:r>
              <a:rPr lang="en-US" sz="3200" kern="1200" dirty="0">
                <a:solidFill>
                  <a:srgbClr val="85898A"/>
                </a:solidFill>
                <a:latin typeface="Arial"/>
                <a:ea typeface="+mn-ea"/>
                <a:cs typeface="Arial"/>
              </a:rPr>
              <a:t>Management</a:t>
            </a:r>
          </a:p>
        </p:txBody>
      </p:sp>
      <p:sp>
        <p:nvSpPr>
          <p:cNvPr id="9" name="Rectangle 8">
            <a:extLst>
              <a:ext uri="{FF2B5EF4-FFF2-40B4-BE49-F238E27FC236}">
                <a16:creationId xmlns:a16="http://schemas.microsoft.com/office/drawing/2014/main" id="{F525AE4A-C958-7B44-95A0-F801182DC98E}"/>
              </a:ext>
            </a:extLst>
          </p:cNvPr>
          <p:cNvSpPr/>
          <p:nvPr/>
        </p:nvSpPr>
        <p:spPr>
          <a:xfrm>
            <a:off x="304800" y="2135084"/>
            <a:ext cx="8174182" cy="646331"/>
          </a:xfrm>
          <a:prstGeom prst="rect">
            <a:avLst/>
          </a:prstGeom>
        </p:spPr>
        <p:txBody>
          <a:bodyPr wrap="square">
            <a:spAutoFit/>
          </a:bodyPr>
          <a:lstStyle/>
          <a:p>
            <a:r>
              <a:rPr lang="en-US" dirty="0">
                <a:hlinkClick r:id="rId3"/>
              </a:rPr>
              <a:t>getUser</a:t>
            </a:r>
            <a:br>
              <a:rPr lang="en-US" dirty="0"/>
            </a:br>
            <a:endParaRPr lang="en-US" dirty="0"/>
          </a:p>
        </p:txBody>
      </p:sp>
    </p:spTree>
    <p:extLst>
      <p:ext uri="{BB962C8B-B14F-4D97-AF65-F5344CB8AC3E}">
        <p14:creationId xmlns:p14="http://schemas.microsoft.com/office/powerpoint/2010/main" val="413458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3640037" y="1198181"/>
            <a:ext cx="7879302" cy="4022123"/>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Profile </a:t>
            </a:r>
            <a:br>
              <a:rPr lang="en-US" sz="3200" kern="1200" dirty="0">
                <a:solidFill>
                  <a:srgbClr val="85898A"/>
                </a:solidFill>
                <a:latin typeface="Arial"/>
                <a:ea typeface="+mn-ea"/>
                <a:cs typeface="Arial"/>
              </a:rPr>
            </a:br>
            <a:r>
              <a:rPr lang="en-US" sz="3200" kern="1200" dirty="0">
                <a:solidFill>
                  <a:srgbClr val="85898A"/>
                </a:solidFill>
                <a:latin typeface="Arial"/>
                <a:ea typeface="+mn-ea"/>
                <a:cs typeface="Arial"/>
              </a:rPr>
              <a:t>Management</a:t>
            </a:r>
          </a:p>
        </p:txBody>
      </p:sp>
      <p:sp>
        <p:nvSpPr>
          <p:cNvPr id="9" name="Rectangle 8">
            <a:extLst>
              <a:ext uri="{FF2B5EF4-FFF2-40B4-BE49-F238E27FC236}">
                <a16:creationId xmlns:a16="http://schemas.microsoft.com/office/drawing/2014/main" id="{F525AE4A-C958-7B44-95A0-F801182DC98E}"/>
              </a:ext>
            </a:extLst>
          </p:cNvPr>
          <p:cNvSpPr/>
          <p:nvPr/>
        </p:nvSpPr>
        <p:spPr>
          <a:xfrm>
            <a:off x="304800" y="2135084"/>
            <a:ext cx="8174182" cy="369332"/>
          </a:xfrm>
          <a:prstGeom prst="rect">
            <a:avLst/>
          </a:prstGeom>
        </p:spPr>
        <p:txBody>
          <a:bodyPr wrap="square">
            <a:spAutoFit/>
          </a:bodyPr>
          <a:lstStyle/>
          <a:p>
            <a:r>
              <a:rPr lang="en-US" dirty="0">
                <a:hlinkClick r:id="rId3"/>
              </a:rPr>
              <a:t>update</a:t>
            </a:r>
            <a:endParaRPr lang="en-US" dirty="0"/>
          </a:p>
        </p:txBody>
      </p:sp>
    </p:spTree>
    <p:extLst>
      <p:ext uri="{BB962C8B-B14F-4D97-AF65-F5344CB8AC3E}">
        <p14:creationId xmlns:p14="http://schemas.microsoft.com/office/powerpoint/2010/main" val="34523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F6062-F945-594A-90DA-B939E56E389C}"/>
              </a:ext>
            </a:extLst>
          </p:cNvPr>
          <p:cNvSpPr txBox="1"/>
          <p:nvPr/>
        </p:nvSpPr>
        <p:spPr>
          <a:xfrm>
            <a:off x="304800" y="2667000"/>
            <a:ext cx="2971800" cy="3124200"/>
          </a:xfrm>
          <a:prstGeom prst="rect">
            <a:avLst/>
          </a:prstGeom>
        </p:spPr>
        <p:txBody>
          <a:bodyPr rtlCol="0">
            <a:normAutofit/>
          </a:bodyPr>
          <a:lstStyle/>
          <a:p>
            <a:pPr defTabSz="457189" fontAlgn="base">
              <a:lnSpc>
                <a:spcPct val="95000"/>
              </a:lnSpc>
              <a:spcBef>
                <a:spcPts val="1600"/>
              </a:spcBef>
              <a:spcAft>
                <a:spcPct val="0"/>
              </a:spcAft>
              <a:buSzPct val="90000"/>
            </a:pPr>
            <a:endParaRPr lang="en-US" sz="2000" dirty="0">
              <a:solidFill>
                <a:srgbClr val="58595B"/>
              </a:solidFill>
              <a:latin typeface="Arial"/>
              <a:cs typeface="Arial"/>
            </a:endParaRPr>
          </a:p>
        </p:txBody>
      </p:sp>
      <p:sp>
        <p:nvSpPr>
          <p:cNvPr id="16" name="Rectangle 15">
            <a:extLst>
              <a:ext uri="{FF2B5EF4-FFF2-40B4-BE49-F238E27FC236}">
                <a16:creationId xmlns:a16="http://schemas.microsoft.com/office/drawing/2014/main" id="{A5374A24-2AEC-0945-9F34-7F862F91EE4B}"/>
              </a:ext>
            </a:extLst>
          </p:cNvPr>
          <p:cNvSpPr/>
          <p:nvPr/>
        </p:nvSpPr>
        <p:spPr>
          <a:xfrm>
            <a:off x="304800" y="1066800"/>
            <a:ext cx="2971800" cy="1447800"/>
          </a:xfrm>
          <a:prstGeom prst="rect">
            <a:avLst/>
          </a:prstGeom>
        </p:spPr>
        <p:txBody>
          <a:bodyPr>
            <a:normAutofit/>
          </a:bodyPr>
          <a:lstStyle/>
          <a:p>
            <a:pPr defTabSz="457189" fontAlgn="base">
              <a:lnSpc>
                <a:spcPct val="95000"/>
              </a:lnSpc>
              <a:spcBef>
                <a:spcPts val="1600"/>
              </a:spcBef>
              <a:spcAft>
                <a:spcPct val="0"/>
              </a:spcAft>
              <a:buSzPct val="90000"/>
            </a:pPr>
            <a:endParaRPr lang="en-US" sz="2000" b="1" dirty="0">
              <a:solidFill>
                <a:srgbClr val="000000"/>
              </a:solidFill>
              <a:cs typeface="Arial"/>
            </a:endParaRPr>
          </a:p>
        </p:txBody>
      </p:sp>
      <p:pic>
        <p:nvPicPr>
          <p:cNvPr id="4" name="Picture 3">
            <a:extLst>
              <a:ext uri="{FF2B5EF4-FFF2-40B4-BE49-F238E27FC236}">
                <a16:creationId xmlns:a16="http://schemas.microsoft.com/office/drawing/2014/main" id="{EEFDE46D-A838-1C41-89AA-981A2D65CAC5}"/>
              </a:ext>
            </a:extLst>
          </p:cNvPr>
          <p:cNvPicPr>
            <a:picLocks noChangeAspect="1"/>
          </p:cNvPicPr>
          <p:nvPr/>
        </p:nvPicPr>
        <p:blipFill>
          <a:blip r:embed="rId2"/>
          <a:srcRect/>
          <a:stretch/>
        </p:blipFill>
        <p:spPr>
          <a:xfrm>
            <a:off x="4996436" y="939736"/>
            <a:ext cx="5845735" cy="5224949"/>
          </a:xfrm>
          <a:prstGeom prst="rect">
            <a:avLst/>
          </a:prstGeom>
          <a:noFill/>
          <a:effectLst>
            <a:outerShdw blurRad="63500" dist="25400" dir="2700000" algn="tl" rotWithShape="0">
              <a:schemeClr val="tx2">
                <a:alpha val="80000"/>
              </a:schemeClr>
            </a:outerShdw>
          </a:effectLst>
        </p:spPr>
      </p:pic>
      <p:sp>
        <p:nvSpPr>
          <p:cNvPr id="8" name="TextBox 7">
            <a:extLst>
              <a:ext uri="{FF2B5EF4-FFF2-40B4-BE49-F238E27FC236}">
                <a16:creationId xmlns:a16="http://schemas.microsoft.com/office/drawing/2014/main" id="{1D06A92F-488B-2442-A80F-44E67C856F02}"/>
              </a:ext>
            </a:extLst>
          </p:cNvPr>
          <p:cNvSpPr txBox="1"/>
          <p:nvPr/>
        </p:nvSpPr>
        <p:spPr>
          <a:xfrm>
            <a:off x="304800" y="1066800"/>
            <a:ext cx="6096000" cy="3810000"/>
          </a:xfrm>
          <a:prstGeom prst="rect">
            <a:avLst/>
          </a:prstGeom>
        </p:spPr>
        <p:txBody>
          <a:bodyPr rtlCol="0">
            <a:normAutofit/>
          </a:bodyPr>
          <a:lstStyle/>
          <a:p>
            <a:pPr defTabSz="457189" fontAlgn="base">
              <a:spcBef>
                <a:spcPts val="1600"/>
              </a:spcBef>
              <a:spcAft>
                <a:spcPct val="0"/>
              </a:spcAft>
              <a:buSzPct val="90000"/>
            </a:pPr>
            <a:r>
              <a:rPr lang="en-US" sz="3200" kern="1200" dirty="0">
                <a:solidFill>
                  <a:srgbClr val="85898A"/>
                </a:solidFill>
                <a:latin typeface="Arial"/>
                <a:ea typeface="+mn-ea"/>
                <a:cs typeface="Arial"/>
              </a:rPr>
              <a:t>Donation Forms</a:t>
            </a:r>
          </a:p>
        </p:txBody>
      </p:sp>
      <p:sp>
        <p:nvSpPr>
          <p:cNvPr id="6" name="Rectangle 5">
            <a:extLst>
              <a:ext uri="{FF2B5EF4-FFF2-40B4-BE49-F238E27FC236}">
                <a16:creationId xmlns:a16="http://schemas.microsoft.com/office/drawing/2014/main" id="{4A735E9F-F5EB-BE46-B174-3AEAF7B70DC6}"/>
              </a:ext>
            </a:extLst>
          </p:cNvPr>
          <p:cNvSpPr/>
          <p:nvPr/>
        </p:nvSpPr>
        <p:spPr>
          <a:xfrm>
            <a:off x="304800" y="1790700"/>
            <a:ext cx="8174182" cy="646331"/>
          </a:xfrm>
          <a:prstGeom prst="rect">
            <a:avLst/>
          </a:prstGeom>
        </p:spPr>
        <p:txBody>
          <a:bodyPr wrap="square">
            <a:spAutoFit/>
          </a:bodyPr>
          <a:lstStyle/>
          <a:p>
            <a:r>
              <a:rPr lang="en-US" dirty="0">
                <a:hlinkClick r:id="rId3"/>
              </a:rPr>
              <a:t>getDonationFormInfo</a:t>
            </a:r>
            <a:br>
              <a:rPr lang="en-US" dirty="0">
                <a:hlinkClick r:id="rId4"/>
              </a:rPr>
            </a:br>
            <a:r>
              <a:rPr lang="en-US" dirty="0">
                <a:hlinkClick r:id="rId4"/>
              </a:rPr>
              <a:t>donate</a:t>
            </a:r>
            <a:endParaRPr lang="en-US" dirty="0"/>
          </a:p>
        </p:txBody>
      </p:sp>
    </p:spTree>
    <p:extLst>
      <p:ext uri="{BB962C8B-B14F-4D97-AF65-F5344CB8AC3E}">
        <p14:creationId xmlns:p14="http://schemas.microsoft.com/office/powerpoint/2010/main" val="283521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de Master">
  <a:themeElements>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spAutoFit/>
      </a:bodyPr>
      <a:lstStyle>
        <a:defPPr algn="ctr">
          <a:lnSpc>
            <a:spcPct val="90000"/>
          </a:lnSpc>
          <a:defRPr sz="2800" dirty="0" smtClean="0">
            <a:solidFill>
              <a:schemeClr val="bg1"/>
            </a:solidFill>
          </a:defRPr>
        </a:defPPr>
      </a:lstStyle>
    </a:spDef>
    <a:lnDef>
      <a:spPr>
        <a:noFill/>
        <a:ln w="14288" cap="flat">
          <a:solidFill>
            <a:schemeClr val="tx2"/>
          </a:solidFill>
          <a:prstDash val="solid"/>
          <a:miter lim="800000"/>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Blackbaud Corporate Powerpoint Template (widescreen) May 2017" id="{09D717DF-6C6E-214F-BFC7-EC5B406F97AD}" vid="{394707F8-01C1-1A48-9B9A-AA46AB5CB3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0F6364653C92459562B6D4DC7BC3B4" ma:contentTypeVersion="12" ma:contentTypeDescription="Create a new document." ma:contentTypeScope="" ma:versionID="d1a9cd8bd72d84d4b7f41a151d9d6725">
  <xsd:schema xmlns:xsd="http://www.w3.org/2001/XMLSchema" xmlns:xs="http://www.w3.org/2001/XMLSchema" xmlns:p="http://schemas.microsoft.com/office/2006/metadata/properties" xmlns:ns2="2542a858-baa9-4e9c-ae20-73593bd397cf" xmlns:ns3="198c1c91-7ad7-4663-ab37-eaeb899684d6" targetNamespace="http://schemas.microsoft.com/office/2006/metadata/properties" ma:root="true" ma:fieldsID="207bce2e162bd7eef08fe6a0ce7a0dae" ns2:_="" ns3:_="">
    <xsd:import namespace="2542a858-baa9-4e9c-ae20-73593bd397cf"/>
    <xsd:import namespace="198c1c91-7ad7-4663-ab37-eaeb899684d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42a858-baa9-4e9c-ae20-73593bd397c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8c1c91-7ad7-4663-ab37-eaeb899684d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45D53A-AFE8-4D9D-96D0-7EF8CBC23837}">
  <ds:schemaRefs>
    <ds:schemaRef ds:uri="http://schemas.microsoft.com/sharepoint/v3/contenttype/forms"/>
  </ds:schemaRefs>
</ds:datastoreItem>
</file>

<file path=customXml/itemProps2.xml><?xml version="1.0" encoding="utf-8"?>
<ds:datastoreItem xmlns:ds="http://schemas.openxmlformats.org/officeDocument/2006/customXml" ds:itemID="{6ECB6A94-EC91-4840-8E96-D5FEE7711B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42a858-baa9-4e9c-ae20-73593bd397cf"/>
    <ds:schemaRef ds:uri="198c1c91-7ad7-4663-ab37-eaeb899684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23C683-95B0-43A5-AFB6-CE49BC500F3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32</TotalTime>
  <Words>411</Words>
  <Application>Microsoft Macintosh PowerPoint</Application>
  <PresentationFormat>Widescreen</PresentationFormat>
  <Paragraphs>58</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 Narrow</vt:lpstr>
      <vt:lpstr>Calibri</vt:lpstr>
      <vt:lpstr>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Cooper</dc:creator>
  <cp:lastModifiedBy>Noah Cooper</cp:lastModifiedBy>
  <cp:revision>18</cp:revision>
  <dcterms:created xsi:type="dcterms:W3CDTF">2020-08-17T10:16:58Z</dcterms:created>
  <dcterms:modified xsi:type="dcterms:W3CDTF">2020-08-17T10:52:58Z</dcterms:modified>
</cp:coreProperties>
</file>